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27"/>
  </p:notesMasterIdLst>
  <p:sldIdLst>
    <p:sldId id="271" r:id="rId2"/>
    <p:sldId id="275" r:id="rId3"/>
    <p:sldId id="299" r:id="rId4"/>
    <p:sldId id="298" r:id="rId5"/>
    <p:sldId id="284" r:id="rId6"/>
    <p:sldId id="277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276" r:id="rId26"/>
  </p:sldIdLst>
  <p:sldSz cx="16256000" cy="9144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800" kern="1200">
        <a:solidFill>
          <a:srgbClr val="414141"/>
        </a:solidFill>
        <a:latin typeface="Gill Sans Light" charset="0"/>
        <a:ea typeface="ヒラギノ角ゴ ProN W3" charset="-128"/>
        <a:cs typeface="+mn-cs"/>
        <a:sym typeface="Gill Sans Light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800" kern="1200">
        <a:solidFill>
          <a:srgbClr val="414141"/>
        </a:solidFill>
        <a:latin typeface="Gill Sans Light" charset="0"/>
        <a:ea typeface="ヒラギノ角ゴ ProN W3" charset="-128"/>
        <a:cs typeface="+mn-cs"/>
        <a:sym typeface="Gill Sans Light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800" kern="1200">
        <a:solidFill>
          <a:srgbClr val="414141"/>
        </a:solidFill>
        <a:latin typeface="Gill Sans Light" charset="0"/>
        <a:ea typeface="ヒラギノ角ゴ ProN W3" charset="-128"/>
        <a:cs typeface="+mn-cs"/>
        <a:sym typeface="Gill Sans Light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800" kern="1200">
        <a:solidFill>
          <a:srgbClr val="414141"/>
        </a:solidFill>
        <a:latin typeface="Gill Sans Light" charset="0"/>
        <a:ea typeface="ヒラギノ角ゴ ProN W3" charset="-128"/>
        <a:cs typeface="+mn-cs"/>
        <a:sym typeface="Gill Sans Light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800" kern="1200">
        <a:solidFill>
          <a:srgbClr val="414141"/>
        </a:solidFill>
        <a:latin typeface="Gill Sans Light" charset="0"/>
        <a:ea typeface="ヒラギノ角ゴ ProN W3" charset="-128"/>
        <a:cs typeface="+mn-cs"/>
        <a:sym typeface="Gill Sans Light" charset="0"/>
      </a:defRPr>
    </a:lvl5pPr>
    <a:lvl6pPr marL="2286000" algn="l" defTabSz="914400" rtl="0" eaLnBrk="1" latinLnBrk="0" hangingPunct="1">
      <a:defRPr sz="3800" kern="1200">
        <a:solidFill>
          <a:srgbClr val="414141"/>
        </a:solidFill>
        <a:latin typeface="Gill Sans Light" charset="0"/>
        <a:ea typeface="ヒラギノ角ゴ ProN W3" charset="-128"/>
        <a:cs typeface="+mn-cs"/>
        <a:sym typeface="Gill Sans Light" charset="0"/>
      </a:defRPr>
    </a:lvl6pPr>
    <a:lvl7pPr marL="2743200" algn="l" defTabSz="914400" rtl="0" eaLnBrk="1" latinLnBrk="0" hangingPunct="1">
      <a:defRPr sz="3800" kern="1200">
        <a:solidFill>
          <a:srgbClr val="414141"/>
        </a:solidFill>
        <a:latin typeface="Gill Sans Light" charset="0"/>
        <a:ea typeface="ヒラギノ角ゴ ProN W3" charset="-128"/>
        <a:cs typeface="+mn-cs"/>
        <a:sym typeface="Gill Sans Light" charset="0"/>
      </a:defRPr>
    </a:lvl7pPr>
    <a:lvl8pPr marL="3200400" algn="l" defTabSz="914400" rtl="0" eaLnBrk="1" latinLnBrk="0" hangingPunct="1">
      <a:defRPr sz="3800" kern="1200">
        <a:solidFill>
          <a:srgbClr val="414141"/>
        </a:solidFill>
        <a:latin typeface="Gill Sans Light" charset="0"/>
        <a:ea typeface="ヒラギノ角ゴ ProN W3" charset="-128"/>
        <a:cs typeface="+mn-cs"/>
        <a:sym typeface="Gill Sans Light" charset="0"/>
      </a:defRPr>
    </a:lvl8pPr>
    <a:lvl9pPr marL="3657600" algn="l" defTabSz="914400" rtl="0" eaLnBrk="1" latinLnBrk="0" hangingPunct="1">
      <a:defRPr sz="3800" kern="1200">
        <a:solidFill>
          <a:srgbClr val="414141"/>
        </a:solidFill>
        <a:latin typeface="Gill Sans Light" charset="0"/>
        <a:ea typeface="ヒラギノ角ゴ ProN W3" charset="-128"/>
        <a:cs typeface="+mn-cs"/>
        <a:sym typeface="Gill Sans Light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D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88" autoAdjust="0"/>
    <p:restoredTop sz="93689" autoAdjust="0"/>
  </p:normalViewPr>
  <p:slideViewPr>
    <p:cSldViewPr>
      <p:cViewPr varScale="1">
        <p:scale>
          <a:sx n="74" d="100"/>
          <a:sy n="74" d="100"/>
        </p:scale>
        <p:origin x="792" y="192"/>
      </p:cViewPr>
      <p:guideLst>
        <p:guide orient="horz" pos="2880"/>
        <p:guide pos="5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31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EC6875-DFEA-6F42-A124-B4C4BE0DC6F9}" type="doc">
      <dgm:prSet loTypeId="urn:microsoft.com/office/officeart/2005/8/layout/hProcess9" loCatId="" qsTypeId="urn:microsoft.com/office/officeart/2005/8/quickstyle/simple2" qsCatId="simple" csTypeId="urn:microsoft.com/office/officeart/2005/8/colors/accent1_3" csCatId="accent1" phldr="1"/>
      <dgm:spPr/>
    </dgm:pt>
    <dgm:pt modelId="{E255ABCD-FA11-5B4E-A360-0D998B7F79CC}">
      <dgm:prSet phldrT="[Text]"/>
      <dgm:spPr/>
      <dgm:t>
        <a:bodyPr/>
        <a:lstStyle/>
        <a:p>
          <a:r>
            <a:rPr lang="en-US" dirty="0" smtClean="0">
              <a:solidFill>
                <a:schemeClr val="accent2"/>
              </a:solidFill>
              <a:latin typeface="Myriad Pro" charset="0"/>
              <a:ea typeface="Myriad Pro" charset="0"/>
              <a:cs typeface="Myriad Pro" charset="0"/>
            </a:rPr>
            <a:t>Wire Panel</a:t>
          </a:r>
          <a:endParaRPr lang="en-US" dirty="0">
            <a:solidFill>
              <a:schemeClr val="accent2"/>
            </a:solidFill>
            <a:latin typeface="Myriad Pro" charset="0"/>
            <a:ea typeface="Myriad Pro" charset="0"/>
            <a:cs typeface="Myriad Pro" charset="0"/>
          </a:endParaRPr>
        </a:p>
      </dgm:t>
    </dgm:pt>
    <dgm:pt modelId="{E087D99B-F2AE-4841-B50B-B87B06000A12}" type="parTrans" cxnId="{758853CB-9B3B-5D4A-92FB-8BF869407AC3}">
      <dgm:prSet/>
      <dgm:spPr/>
      <dgm:t>
        <a:bodyPr/>
        <a:lstStyle/>
        <a:p>
          <a:endParaRPr lang="en-US"/>
        </a:p>
      </dgm:t>
    </dgm:pt>
    <dgm:pt modelId="{9CE33EB0-961C-2C48-B385-976B6034B1B0}" type="sibTrans" cxnId="{758853CB-9B3B-5D4A-92FB-8BF869407AC3}">
      <dgm:prSet/>
      <dgm:spPr/>
      <dgm:t>
        <a:bodyPr/>
        <a:lstStyle/>
        <a:p>
          <a:endParaRPr lang="en-US"/>
        </a:p>
      </dgm:t>
    </dgm:pt>
    <dgm:pt modelId="{08F240D4-5780-2A49-A3D0-29A5C488FFB3}">
      <dgm:prSet phldrT="[Text]"/>
      <dgm:spPr/>
      <dgm:t>
        <a:bodyPr/>
        <a:lstStyle/>
        <a:p>
          <a:r>
            <a:rPr lang="en-US" dirty="0" smtClean="0">
              <a:solidFill>
                <a:schemeClr val="accent2"/>
              </a:solidFill>
              <a:latin typeface="Myriad Pro" charset="0"/>
              <a:ea typeface="Myriad Pro" charset="0"/>
              <a:cs typeface="Myriad Pro" charset="0"/>
            </a:rPr>
            <a:t>Gather</a:t>
          </a:r>
          <a:r>
            <a:rPr lang="en-US" baseline="0" dirty="0" smtClean="0">
              <a:solidFill>
                <a:schemeClr val="accent2"/>
              </a:solidFill>
              <a:latin typeface="Myriad Pro" charset="0"/>
              <a:ea typeface="Myriad Pro" charset="0"/>
              <a:cs typeface="Myriad Pro" charset="0"/>
            </a:rPr>
            <a:t> information</a:t>
          </a:r>
          <a:endParaRPr lang="en-US" dirty="0">
            <a:solidFill>
              <a:schemeClr val="accent2"/>
            </a:solidFill>
            <a:latin typeface="Myriad Pro" charset="0"/>
            <a:ea typeface="Myriad Pro" charset="0"/>
            <a:cs typeface="Myriad Pro" charset="0"/>
          </a:endParaRPr>
        </a:p>
      </dgm:t>
    </dgm:pt>
    <dgm:pt modelId="{894F91EC-C1DC-5E45-A3F6-EE5827D92828}" type="parTrans" cxnId="{E1C092A7-0C68-264E-A9C4-CE7D9FD79744}">
      <dgm:prSet/>
      <dgm:spPr/>
      <dgm:t>
        <a:bodyPr/>
        <a:lstStyle/>
        <a:p>
          <a:endParaRPr lang="en-US"/>
        </a:p>
      </dgm:t>
    </dgm:pt>
    <dgm:pt modelId="{95D91645-CF76-6A41-AA3D-1EE2D6F26A0F}" type="sibTrans" cxnId="{E1C092A7-0C68-264E-A9C4-CE7D9FD79744}">
      <dgm:prSet/>
      <dgm:spPr/>
      <dgm:t>
        <a:bodyPr/>
        <a:lstStyle/>
        <a:p>
          <a:endParaRPr lang="en-US"/>
        </a:p>
      </dgm:t>
    </dgm:pt>
    <dgm:pt modelId="{EC515F0F-833A-074A-8A75-34211B1B951A}">
      <dgm:prSet phldrT="[Text]"/>
      <dgm:spPr/>
      <dgm:t>
        <a:bodyPr/>
        <a:lstStyle/>
        <a:p>
          <a:r>
            <a:rPr lang="en-US" dirty="0" smtClean="0">
              <a:solidFill>
                <a:schemeClr val="accent2"/>
              </a:solidFill>
              <a:latin typeface="Myriad Pro" charset="0"/>
              <a:ea typeface="Myriad Pro" charset="0"/>
              <a:cs typeface="Myriad Pro" charset="0"/>
            </a:rPr>
            <a:t>Program Keypad</a:t>
          </a:r>
          <a:endParaRPr lang="en-US" dirty="0">
            <a:solidFill>
              <a:schemeClr val="accent2"/>
            </a:solidFill>
            <a:latin typeface="Myriad Pro" charset="0"/>
            <a:ea typeface="Myriad Pro" charset="0"/>
            <a:cs typeface="Myriad Pro" charset="0"/>
          </a:endParaRPr>
        </a:p>
      </dgm:t>
    </dgm:pt>
    <dgm:pt modelId="{7930A795-8585-E24C-9AEC-2BED15DF20CA}" type="parTrans" cxnId="{4D179322-30A3-F843-BE92-FA54E32326A7}">
      <dgm:prSet/>
      <dgm:spPr/>
      <dgm:t>
        <a:bodyPr/>
        <a:lstStyle/>
        <a:p>
          <a:endParaRPr lang="en-US"/>
        </a:p>
      </dgm:t>
    </dgm:pt>
    <dgm:pt modelId="{983E7743-96EB-BB46-A075-D6EE1E7812C9}" type="sibTrans" cxnId="{4D179322-30A3-F843-BE92-FA54E32326A7}">
      <dgm:prSet/>
      <dgm:spPr/>
      <dgm:t>
        <a:bodyPr/>
        <a:lstStyle/>
        <a:p>
          <a:endParaRPr lang="en-US"/>
        </a:p>
      </dgm:t>
    </dgm:pt>
    <dgm:pt modelId="{CB610864-44AF-8F42-AC7B-BF23EC51ABB7}">
      <dgm:prSet phldrT="[Text]"/>
      <dgm:spPr/>
      <dgm:t>
        <a:bodyPr/>
        <a:lstStyle/>
        <a:p>
          <a:r>
            <a:rPr lang="en-US" dirty="0" smtClean="0">
              <a:solidFill>
                <a:schemeClr val="accent2"/>
              </a:solidFill>
              <a:latin typeface="Myriad Pro" charset="0"/>
              <a:ea typeface="Myriad Pro" charset="0"/>
              <a:cs typeface="Myriad Pro" charset="0"/>
            </a:rPr>
            <a:t>Download Data from CS</a:t>
          </a:r>
          <a:endParaRPr lang="en-US" dirty="0">
            <a:solidFill>
              <a:schemeClr val="accent2"/>
            </a:solidFill>
            <a:latin typeface="Myriad Pro" charset="0"/>
            <a:ea typeface="Myriad Pro" charset="0"/>
            <a:cs typeface="Myriad Pro" charset="0"/>
          </a:endParaRPr>
        </a:p>
      </dgm:t>
    </dgm:pt>
    <dgm:pt modelId="{60F648CB-E72B-B34D-969D-51EB689A6D43}" type="parTrans" cxnId="{A98461A0-79D4-CE41-9B28-E7E2DC4EC779}">
      <dgm:prSet/>
      <dgm:spPr/>
      <dgm:t>
        <a:bodyPr/>
        <a:lstStyle/>
        <a:p>
          <a:endParaRPr lang="en-US"/>
        </a:p>
      </dgm:t>
    </dgm:pt>
    <dgm:pt modelId="{9F5F1915-3187-A740-9CAF-58135FC15031}" type="sibTrans" cxnId="{A98461A0-79D4-CE41-9B28-E7E2DC4EC779}">
      <dgm:prSet/>
      <dgm:spPr/>
      <dgm:t>
        <a:bodyPr/>
        <a:lstStyle/>
        <a:p>
          <a:endParaRPr lang="en-US"/>
        </a:p>
      </dgm:t>
    </dgm:pt>
    <dgm:pt modelId="{4A919168-853C-F34C-802E-3103BED9642D}" type="pres">
      <dgm:prSet presAssocID="{0BEC6875-DFEA-6F42-A124-B4C4BE0DC6F9}" presName="CompostProcess" presStyleCnt="0">
        <dgm:presLayoutVars>
          <dgm:dir/>
          <dgm:resizeHandles val="exact"/>
        </dgm:presLayoutVars>
      </dgm:prSet>
      <dgm:spPr/>
    </dgm:pt>
    <dgm:pt modelId="{6C5D9064-82BF-1243-B5BA-716603E0E0A7}" type="pres">
      <dgm:prSet presAssocID="{0BEC6875-DFEA-6F42-A124-B4C4BE0DC6F9}" presName="arrow" presStyleLbl="bgShp" presStyleIdx="0" presStyleCnt="1"/>
      <dgm:spPr/>
      <dgm:t>
        <a:bodyPr/>
        <a:lstStyle/>
        <a:p>
          <a:endParaRPr lang="en-US"/>
        </a:p>
      </dgm:t>
    </dgm:pt>
    <dgm:pt modelId="{88C4AEC7-C7DF-C148-97D2-6E000DB56472}" type="pres">
      <dgm:prSet presAssocID="{0BEC6875-DFEA-6F42-A124-B4C4BE0DC6F9}" presName="linearProcess" presStyleCnt="0"/>
      <dgm:spPr/>
    </dgm:pt>
    <dgm:pt modelId="{A0CD272F-3892-5F4D-9C82-3E8FA41418DF}" type="pres">
      <dgm:prSet presAssocID="{08F240D4-5780-2A49-A3D0-29A5C488FFB3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F9006B-52D8-E643-B54B-0BEDF3EB1AC3}" type="pres">
      <dgm:prSet presAssocID="{95D91645-CF76-6A41-AA3D-1EE2D6F26A0F}" presName="sibTrans" presStyleCnt="0"/>
      <dgm:spPr/>
    </dgm:pt>
    <dgm:pt modelId="{B681E571-93EE-4B42-BF63-46DB7747433B}" type="pres">
      <dgm:prSet presAssocID="{E255ABCD-FA11-5B4E-A360-0D998B7F79CC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411B3F-1946-F849-B65D-8A191895BD48}" type="pres">
      <dgm:prSet presAssocID="{9CE33EB0-961C-2C48-B385-976B6034B1B0}" presName="sibTrans" presStyleCnt="0"/>
      <dgm:spPr/>
    </dgm:pt>
    <dgm:pt modelId="{8CD7AAE7-1FBE-5349-BA69-38AF458AF980}" type="pres">
      <dgm:prSet presAssocID="{EC515F0F-833A-074A-8A75-34211B1B951A}" presName="textNode" presStyleLbl="node1" presStyleIdx="2" presStyleCnt="4" custLinFactNeighborX="20640" custLinFactNeighborY="-10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5F29F9-F7F1-1E46-A62F-26228BD74A86}" type="pres">
      <dgm:prSet presAssocID="{983E7743-96EB-BB46-A075-D6EE1E7812C9}" presName="sibTrans" presStyleCnt="0"/>
      <dgm:spPr/>
    </dgm:pt>
    <dgm:pt modelId="{69860CEE-758A-344C-80E5-6D373708222A}" type="pres">
      <dgm:prSet presAssocID="{CB610864-44AF-8F42-AC7B-BF23EC51ABB7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9B70FF-5E88-104A-8642-22AD24C4ECB9}" type="presOf" srcId="{08F240D4-5780-2A49-A3D0-29A5C488FFB3}" destId="{A0CD272F-3892-5F4D-9C82-3E8FA41418DF}" srcOrd="0" destOrd="0" presId="urn:microsoft.com/office/officeart/2005/8/layout/hProcess9"/>
    <dgm:cxn modelId="{81AF64D3-AF95-364B-8617-12C5C3D6A051}" type="presOf" srcId="{E255ABCD-FA11-5B4E-A360-0D998B7F79CC}" destId="{B681E571-93EE-4B42-BF63-46DB7747433B}" srcOrd="0" destOrd="0" presId="urn:microsoft.com/office/officeart/2005/8/layout/hProcess9"/>
    <dgm:cxn modelId="{D7133C0D-825E-E44D-928E-1A1D6AE571AC}" type="presOf" srcId="{EC515F0F-833A-074A-8A75-34211B1B951A}" destId="{8CD7AAE7-1FBE-5349-BA69-38AF458AF980}" srcOrd="0" destOrd="0" presId="urn:microsoft.com/office/officeart/2005/8/layout/hProcess9"/>
    <dgm:cxn modelId="{A98461A0-79D4-CE41-9B28-E7E2DC4EC779}" srcId="{0BEC6875-DFEA-6F42-A124-B4C4BE0DC6F9}" destId="{CB610864-44AF-8F42-AC7B-BF23EC51ABB7}" srcOrd="3" destOrd="0" parTransId="{60F648CB-E72B-B34D-969D-51EB689A6D43}" sibTransId="{9F5F1915-3187-A740-9CAF-58135FC15031}"/>
    <dgm:cxn modelId="{E1C092A7-0C68-264E-A9C4-CE7D9FD79744}" srcId="{0BEC6875-DFEA-6F42-A124-B4C4BE0DC6F9}" destId="{08F240D4-5780-2A49-A3D0-29A5C488FFB3}" srcOrd="0" destOrd="0" parTransId="{894F91EC-C1DC-5E45-A3F6-EE5827D92828}" sibTransId="{95D91645-CF76-6A41-AA3D-1EE2D6F26A0F}"/>
    <dgm:cxn modelId="{4D179322-30A3-F843-BE92-FA54E32326A7}" srcId="{0BEC6875-DFEA-6F42-A124-B4C4BE0DC6F9}" destId="{EC515F0F-833A-074A-8A75-34211B1B951A}" srcOrd="2" destOrd="0" parTransId="{7930A795-8585-E24C-9AEC-2BED15DF20CA}" sibTransId="{983E7743-96EB-BB46-A075-D6EE1E7812C9}"/>
    <dgm:cxn modelId="{758853CB-9B3B-5D4A-92FB-8BF869407AC3}" srcId="{0BEC6875-DFEA-6F42-A124-B4C4BE0DC6F9}" destId="{E255ABCD-FA11-5B4E-A360-0D998B7F79CC}" srcOrd="1" destOrd="0" parTransId="{E087D99B-F2AE-4841-B50B-B87B06000A12}" sibTransId="{9CE33EB0-961C-2C48-B385-976B6034B1B0}"/>
    <dgm:cxn modelId="{02B190A0-63CB-CD49-BFAB-402823E31396}" type="presOf" srcId="{0BEC6875-DFEA-6F42-A124-B4C4BE0DC6F9}" destId="{4A919168-853C-F34C-802E-3103BED9642D}" srcOrd="0" destOrd="0" presId="urn:microsoft.com/office/officeart/2005/8/layout/hProcess9"/>
    <dgm:cxn modelId="{CA6D421E-DED7-B54F-82EC-AF0B764FBBFA}" type="presOf" srcId="{CB610864-44AF-8F42-AC7B-BF23EC51ABB7}" destId="{69860CEE-758A-344C-80E5-6D373708222A}" srcOrd="0" destOrd="0" presId="urn:microsoft.com/office/officeart/2005/8/layout/hProcess9"/>
    <dgm:cxn modelId="{2737D389-F11A-B043-A5A2-78C0C4221138}" type="presParOf" srcId="{4A919168-853C-F34C-802E-3103BED9642D}" destId="{6C5D9064-82BF-1243-B5BA-716603E0E0A7}" srcOrd="0" destOrd="0" presId="urn:microsoft.com/office/officeart/2005/8/layout/hProcess9"/>
    <dgm:cxn modelId="{6867AC2F-DF81-434E-A1C3-2054F99B227E}" type="presParOf" srcId="{4A919168-853C-F34C-802E-3103BED9642D}" destId="{88C4AEC7-C7DF-C148-97D2-6E000DB56472}" srcOrd="1" destOrd="0" presId="urn:microsoft.com/office/officeart/2005/8/layout/hProcess9"/>
    <dgm:cxn modelId="{6B7BB717-C010-EF45-AB23-86EAB70BD5FE}" type="presParOf" srcId="{88C4AEC7-C7DF-C148-97D2-6E000DB56472}" destId="{A0CD272F-3892-5F4D-9C82-3E8FA41418DF}" srcOrd="0" destOrd="0" presId="urn:microsoft.com/office/officeart/2005/8/layout/hProcess9"/>
    <dgm:cxn modelId="{B713BE98-30D6-834A-A929-FCDFF136314A}" type="presParOf" srcId="{88C4AEC7-C7DF-C148-97D2-6E000DB56472}" destId="{01F9006B-52D8-E643-B54B-0BEDF3EB1AC3}" srcOrd="1" destOrd="0" presId="urn:microsoft.com/office/officeart/2005/8/layout/hProcess9"/>
    <dgm:cxn modelId="{BDBCDB52-0E82-344F-B7BE-B969F8A68232}" type="presParOf" srcId="{88C4AEC7-C7DF-C148-97D2-6E000DB56472}" destId="{B681E571-93EE-4B42-BF63-46DB7747433B}" srcOrd="2" destOrd="0" presId="urn:microsoft.com/office/officeart/2005/8/layout/hProcess9"/>
    <dgm:cxn modelId="{8F65902A-C47D-034C-A8C2-BB37CD6A6A81}" type="presParOf" srcId="{88C4AEC7-C7DF-C148-97D2-6E000DB56472}" destId="{F4411B3F-1946-F849-B65D-8A191895BD48}" srcOrd="3" destOrd="0" presId="urn:microsoft.com/office/officeart/2005/8/layout/hProcess9"/>
    <dgm:cxn modelId="{D98F5B24-8272-4545-BC36-C13ED95853B0}" type="presParOf" srcId="{88C4AEC7-C7DF-C148-97D2-6E000DB56472}" destId="{8CD7AAE7-1FBE-5349-BA69-38AF458AF980}" srcOrd="4" destOrd="0" presId="urn:microsoft.com/office/officeart/2005/8/layout/hProcess9"/>
    <dgm:cxn modelId="{129D4456-9AA7-7A46-A129-DA95219AFFA0}" type="presParOf" srcId="{88C4AEC7-C7DF-C148-97D2-6E000DB56472}" destId="{EA5F29F9-F7F1-1E46-A62F-26228BD74A86}" srcOrd="5" destOrd="0" presId="urn:microsoft.com/office/officeart/2005/8/layout/hProcess9"/>
    <dgm:cxn modelId="{5E596DFA-544D-EF4E-8C17-386A535CA14C}" type="presParOf" srcId="{88C4AEC7-C7DF-C148-97D2-6E000DB56472}" destId="{69860CEE-758A-344C-80E5-6D373708222A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D9064-82BF-1243-B5BA-716603E0E0A7}">
      <dsp:nvSpPr>
        <dsp:cNvPr id="0" name=""/>
        <dsp:cNvSpPr/>
      </dsp:nvSpPr>
      <dsp:spPr>
        <a:xfrm>
          <a:off x="1017269" y="0"/>
          <a:ext cx="11529060" cy="512095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CD272F-3892-5F4D-9C82-3E8FA41418DF}">
      <dsp:nvSpPr>
        <dsp:cNvPr id="0" name=""/>
        <dsp:cNvSpPr/>
      </dsp:nvSpPr>
      <dsp:spPr>
        <a:xfrm>
          <a:off x="8008" y="1536285"/>
          <a:ext cx="3207333" cy="204838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>
              <a:solidFill>
                <a:schemeClr val="accent2"/>
              </a:solidFill>
              <a:latin typeface="Myriad Pro" charset="0"/>
              <a:ea typeface="Myriad Pro" charset="0"/>
              <a:cs typeface="Myriad Pro" charset="0"/>
            </a:rPr>
            <a:t>Gather</a:t>
          </a:r>
          <a:r>
            <a:rPr lang="en-US" sz="3900" kern="1200" baseline="0" dirty="0" smtClean="0">
              <a:solidFill>
                <a:schemeClr val="accent2"/>
              </a:solidFill>
              <a:latin typeface="Myriad Pro" charset="0"/>
              <a:ea typeface="Myriad Pro" charset="0"/>
              <a:cs typeface="Myriad Pro" charset="0"/>
            </a:rPr>
            <a:t> information</a:t>
          </a:r>
          <a:endParaRPr lang="en-US" sz="3900" kern="1200" dirty="0">
            <a:solidFill>
              <a:schemeClr val="accent2"/>
            </a:solidFill>
            <a:latin typeface="Myriad Pro" charset="0"/>
            <a:ea typeface="Myriad Pro" charset="0"/>
            <a:cs typeface="Myriad Pro" charset="0"/>
          </a:endParaRPr>
        </a:p>
      </dsp:txBody>
      <dsp:txXfrm>
        <a:off x="108002" y="1636279"/>
        <a:ext cx="3007345" cy="1848392"/>
      </dsp:txXfrm>
    </dsp:sp>
    <dsp:sp modelId="{B681E571-93EE-4B42-BF63-46DB7747433B}">
      <dsp:nvSpPr>
        <dsp:cNvPr id="0" name=""/>
        <dsp:cNvSpPr/>
      </dsp:nvSpPr>
      <dsp:spPr>
        <a:xfrm>
          <a:off x="3454758" y="1536285"/>
          <a:ext cx="3207333" cy="2048380"/>
        </a:xfrm>
        <a:prstGeom prst="roundRect">
          <a:avLst/>
        </a:prstGeom>
        <a:solidFill>
          <a:schemeClr val="accent1">
            <a:shade val="80000"/>
            <a:hueOff val="-35924"/>
            <a:satOff val="1347"/>
            <a:lumOff val="652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>
              <a:solidFill>
                <a:schemeClr val="accent2"/>
              </a:solidFill>
              <a:latin typeface="Myriad Pro" charset="0"/>
              <a:ea typeface="Myriad Pro" charset="0"/>
              <a:cs typeface="Myriad Pro" charset="0"/>
            </a:rPr>
            <a:t>Wire Panel</a:t>
          </a:r>
          <a:endParaRPr lang="en-US" sz="3900" kern="1200" dirty="0">
            <a:solidFill>
              <a:schemeClr val="accent2"/>
            </a:solidFill>
            <a:latin typeface="Myriad Pro" charset="0"/>
            <a:ea typeface="Myriad Pro" charset="0"/>
            <a:cs typeface="Myriad Pro" charset="0"/>
          </a:endParaRPr>
        </a:p>
      </dsp:txBody>
      <dsp:txXfrm>
        <a:off x="3554752" y="1636279"/>
        <a:ext cx="3007345" cy="1848392"/>
      </dsp:txXfrm>
    </dsp:sp>
    <dsp:sp modelId="{8CD7AAE7-1FBE-5349-BA69-38AF458AF980}">
      <dsp:nvSpPr>
        <dsp:cNvPr id="0" name=""/>
        <dsp:cNvSpPr/>
      </dsp:nvSpPr>
      <dsp:spPr>
        <a:xfrm>
          <a:off x="6950923" y="1513814"/>
          <a:ext cx="3207333" cy="2048380"/>
        </a:xfrm>
        <a:prstGeom prst="roundRect">
          <a:avLst/>
        </a:prstGeom>
        <a:solidFill>
          <a:schemeClr val="accent1">
            <a:shade val="80000"/>
            <a:hueOff val="-71849"/>
            <a:satOff val="2693"/>
            <a:lumOff val="1305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>
              <a:solidFill>
                <a:schemeClr val="accent2"/>
              </a:solidFill>
              <a:latin typeface="Myriad Pro" charset="0"/>
              <a:ea typeface="Myriad Pro" charset="0"/>
              <a:cs typeface="Myriad Pro" charset="0"/>
            </a:rPr>
            <a:t>Program Keypad</a:t>
          </a:r>
          <a:endParaRPr lang="en-US" sz="3900" kern="1200" dirty="0">
            <a:solidFill>
              <a:schemeClr val="accent2"/>
            </a:solidFill>
            <a:latin typeface="Myriad Pro" charset="0"/>
            <a:ea typeface="Myriad Pro" charset="0"/>
            <a:cs typeface="Myriad Pro" charset="0"/>
          </a:endParaRPr>
        </a:p>
      </dsp:txBody>
      <dsp:txXfrm>
        <a:off x="7050917" y="1613808"/>
        <a:ext cx="3007345" cy="1848392"/>
      </dsp:txXfrm>
    </dsp:sp>
    <dsp:sp modelId="{69860CEE-758A-344C-80E5-6D373708222A}">
      <dsp:nvSpPr>
        <dsp:cNvPr id="0" name=""/>
        <dsp:cNvSpPr/>
      </dsp:nvSpPr>
      <dsp:spPr>
        <a:xfrm>
          <a:off x="10348257" y="1536285"/>
          <a:ext cx="3207333" cy="2048380"/>
        </a:xfrm>
        <a:prstGeom prst="roundRect">
          <a:avLst/>
        </a:prstGeom>
        <a:solidFill>
          <a:schemeClr val="accent1">
            <a:shade val="80000"/>
            <a:hueOff val="-107773"/>
            <a:satOff val="4040"/>
            <a:lumOff val="1958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>
              <a:solidFill>
                <a:schemeClr val="accent2"/>
              </a:solidFill>
              <a:latin typeface="Myriad Pro" charset="0"/>
              <a:ea typeface="Myriad Pro" charset="0"/>
              <a:cs typeface="Myriad Pro" charset="0"/>
            </a:rPr>
            <a:t>Download Data from CS</a:t>
          </a:r>
          <a:endParaRPr lang="en-US" sz="3900" kern="1200" dirty="0">
            <a:solidFill>
              <a:schemeClr val="accent2"/>
            </a:solidFill>
            <a:latin typeface="Myriad Pro" charset="0"/>
            <a:ea typeface="Myriad Pro" charset="0"/>
            <a:cs typeface="Myriad Pro" charset="0"/>
          </a:endParaRPr>
        </a:p>
      </dsp:txBody>
      <dsp:txXfrm>
        <a:off x="10448251" y="1636279"/>
        <a:ext cx="3007345" cy="18483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BD21-3CE0-F84C-85D2-3C64375B633E}" type="datetimeFigureOut">
              <a:rPr lang="en-US" smtClean="0"/>
              <a:t>4/12/16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01660-CDF3-0247-ABDA-C2CDFBC2A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1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path am I going to use?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01660-CDF3-0247-ABDA-C2CDFBC2AA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57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0" y="7162800"/>
            <a:ext cx="164338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 dirty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9279748">
            <a:off x="4244056" y="-1792280"/>
            <a:ext cx="16538164" cy="898099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18796000" y="8839200"/>
            <a:ext cx="7112000" cy="2590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2781300"/>
            <a:ext cx="16256000" cy="2819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023" y="1435101"/>
            <a:ext cx="11604976" cy="652779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56400" y="3949700"/>
            <a:ext cx="9067800" cy="233680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accent6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Freeform 7"/>
          <p:cNvSpPr/>
          <p:nvPr userDrawn="1"/>
        </p:nvSpPr>
        <p:spPr bwMode="auto">
          <a:xfrm>
            <a:off x="2816772" y="10510"/>
            <a:ext cx="13484773" cy="4487918"/>
          </a:xfrm>
          <a:custGeom>
            <a:avLst/>
            <a:gdLst>
              <a:gd name="connsiteX0" fmla="*/ 0 w 13484773"/>
              <a:gd name="connsiteY0" fmla="*/ 0 h 4487918"/>
              <a:gd name="connsiteX1" fmla="*/ 7346731 w 13484773"/>
              <a:gd name="connsiteY1" fmla="*/ 4414345 h 4487918"/>
              <a:gd name="connsiteX2" fmla="*/ 13484773 w 13484773"/>
              <a:gd name="connsiteY2" fmla="*/ 4487918 h 448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84773" h="4487918">
                <a:moveTo>
                  <a:pt x="0" y="0"/>
                </a:moveTo>
                <a:lnTo>
                  <a:pt x="7346731" y="4414345"/>
                </a:lnTo>
                <a:lnTo>
                  <a:pt x="13484773" y="4487918"/>
                </a:lnTo>
              </a:path>
            </a:pathLst>
          </a:cu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37601" y="3200400"/>
            <a:ext cx="7086600" cy="990600"/>
          </a:xfrm>
        </p:spPr>
        <p:txBody>
          <a:bodyPr/>
          <a:lstStyle>
            <a:lvl1pPr algn="r">
              <a:defRPr sz="360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7199980" y="5601665"/>
            <a:ext cx="18473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70950" y="-615949"/>
            <a:ext cx="45085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239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_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7086600"/>
            <a:ext cx="16256000" cy="205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512" y="1143000"/>
            <a:ext cx="11604976" cy="652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743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_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7086600"/>
            <a:ext cx="16256000" cy="205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00" y="3356247"/>
            <a:ext cx="11991396" cy="250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779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561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011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04069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844550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386402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0" y="2667000"/>
            <a:ext cx="14935200" cy="51054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77142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69750" y="381000"/>
            <a:ext cx="3841750" cy="6921500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4500" y="381000"/>
            <a:ext cx="11372850" cy="6921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7884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0" y="7162800"/>
            <a:ext cx="164338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 dirty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9279748">
            <a:off x="4244056" y="-1792280"/>
            <a:ext cx="16538164" cy="898099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18796000" y="8839200"/>
            <a:ext cx="7112000" cy="2590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2781300"/>
            <a:ext cx="16256000" cy="2819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56400" y="3949700"/>
            <a:ext cx="9067800" cy="233680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accent6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Freeform 7"/>
          <p:cNvSpPr/>
          <p:nvPr userDrawn="1"/>
        </p:nvSpPr>
        <p:spPr bwMode="auto">
          <a:xfrm>
            <a:off x="2816772" y="10510"/>
            <a:ext cx="13484773" cy="4487918"/>
          </a:xfrm>
          <a:custGeom>
            <a:avLst/>
            <a:gdLst>
              <a:gd name="connsiteX0" fmla="*/ 0 w 13484773"/>
              <a:gd name="connsiteY0" fmla="*/ 0 h 4487918"/>
              <a:gd name="connsiteX1" fmla="*/ 7346731 w 13484773"/>
              <a:gd name="connsiteY1" fmla="*/ 4414345 h 4487918"/>
              <a:gd name="connsiteX2" fmla="*/ 13484773 w 13484773"/>
              <a:gd name="connsiteY2" fmla="*/ 4487918 h 448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84773" h="4487918">
                <a:moveTo>
                  <a:pt x="0" y="0"/>
                </a:moveTo>
                <a:lnTo>
                  <a:pt x="7346731" y="4414345"/>
                </a:lnTo>
                <a:lnTo>
                  <a:pt x="13484773" y="4487918"/>
                </a:lnTo>
              </a:path>
            </a:pathLst>
          </a:cu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37601" y="3200400"/>
            <a:ext cx="7086600" cy="990600"/>
          </a:xfrm>
        </p:spPr>
        <p:txBody>
          <a:bodyPr/>
          <a:lstStyle>
            <a:lvl1pPr algn="r">
              <a:defRPr sz="360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7199980" y="5601665"/>
            <a:ext cx="18473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70950" y="-615949"/>
            <a:ext cx="4508500" cy="1066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69" y="1469518"/>
            <a:ext cx="9088538" cy="568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115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2070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ALT_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20869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979257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500" y="2895600"/>
            <a:ext cx="7607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4200" y="2895600"/>
            <a:ext cx="7607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1104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49482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49482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4672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5457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290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60400" y="609600"/>
            <a:ext cx="149352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>
                <a:sym typeface="Gill Sans Light" charset="0"/>
              </a:rPr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0400" y="2667000"/>
            <a:ext cx="14935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 altLang="en-US" dirty="0">
                <a:sym typeface="Gill Sans Light" charset="0"/>
              </a:rPr>
              <a:t>Second level</a:t>
            </a:r>
          </a:p>
          <a:p>
            <a:pPr lvl="2"/>
            <a:r>
              <a:rPr lang="en-US" altLang="en-US" dirty="0">
                <a:sym typeface="Gill Sans Light" charset="0"/>
              </a:rPr>
              <a:t>Third level</a:t>
            </a:r>
          </a:p>
          <a:p>
            <a:pPr lvl="3"/>
            <a:r>
              <a:rPr lang="en-US" altLang="en-US" dirty="0">
                <a:sym typeface="Gill Sans Light" charset="0"/>
              </a:rPr>
              <a:t>Fourth level</a:t>
            </a:r>
          </a:p>
          <a:p>
            <a:pPr lvl="4"/>
            <a:r>
              <a:rPr lang="en-US" altLang="en-US" dirty="0">
                <a:sym typeface="Gill Sans Light" charset="0"/>
              </a:rPr>
              <a:t>Fifth level</a:t>
            </a:r>
          </a:p>
        </p:txBody>
      </p:sp>
      <p:sp>
        <p:nvSpPr>
          <p:cNvPr id="1029" name="Rectangle 3"/>
          <p:cNvSpPr>
            <a:spLocks/>
          </p:cNvSpPr>
          <p:nvPr/>
        </p:nvSpPr>
        <p:spPr bwMode="auto">
          <a:xfrm>
            <a:off x="7791450" y="8826500"/>
            <a:ext cx="6604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3800">
                <a:solidFill>
                  <a:srgbClr val="414141"/>
                </a:solidFill>
                <a:latin typeface="Gill Sans Light" charset="0"/>
                <a:ea typeface="ヒラギノ角ゴ ProN W3" charset="-128"/>
                <a:sym typeface="Gill Sans Light" charset="0"/>
              </a:defRPr>
            </a:lvl1pPr>
            <a:lvl2pPr marL="742950" indent="-285750" eaLnBrk="0" hangingPunct="0">
              <a:defRPr sz="3800">
                <a:solidFill>
                  <a:srgbClr val="414141"/>
                </a:solidFill>
                <a:latin typeface="Gill Sans Light" charset="0"/>
                <a:ea typeface="ヒラギノ角ゴ ProN W3" charset="-128"/>
                <a:sym typeface="Gill Sans Light" charset="0"/>
              </a:defRPr>
            </a:lvl2pPr>
            <a:lvl3pPr marL="1143000" indent="-228600" eaLnBrk="0" hangingPunct="0">
              <a:defRPr sz="3800">
                <a:solidFill>
                  <a:srgbClr val="414141"/>
                </a:solidFill>
                <a:latin typeface="Gill Sans Light" charset="0"/>
                <a:ea typeface="ヒラギノ角ゴ ProN W3" charset="-128"/>
                <a:sym typeface="Gill Sans Light" charset="0"/>
              </a:defRPr>
            </a:lvl3pPr>
            <a:lvl4pPr marL="1600200" indent="-228600" eaLnBrk="0" hangingPunct="0">
              <a:defRPr sz="3800">
                <a:solidFill>
                  <a:srgbClr val="414141"/>
                </a:solidFill>
                <a:latin typeface="Gill Sans Light" charset="0"/>
                <a:ea typeface="ヒラギノ角ゴ ProN W3" charset="-128"/>
                <a:sym typeface="Gill Sans Light" charset="0"/>
              </a:defRPr>
            </a:lvl4pPr>
            <a:lvl5pPr marL="2057400" indent="-228600" eaLnBrk="0" hangingPunct="0">
              <a:defRPr sz="3800">
                <a:solidFill>
                  <a:srgbClr val="414141"/>
                </a:solidFill>
                <a:latin typeface="Gill Sans Light" charset="0"/>
                <a:ea typeface="ヒラギノ角ゴ ProN W3" charset="-128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charset="0"/>
                <a:ea typeface="ヒラギノ角ゴ ProN W3" charset="-128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charset="0"/>
                <a:ea typeface="ヒラギノ角ゴ ProN W3" charset="-128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charset="0"/>
                <a:ea typeface="ヒラギノ角ゴ ProN W3" charset="-128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414141"/>
                </a:solidFill>
                <a:latin typeface="Gill Sans Light" charset="0"/>
                <a:ea typeface="ヒラギノ角ゴ ProN W3" charset="-128"/>
                <a:sym typeface="Gill Sans Light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200" smtClean="0">
                <a:solidFill>
                  <a:srgbClr val="FFFFFF"/>
                </a:solidFill>
                <a:ea typeface="MS PGothic" panose="020B0600070205080204" pitchFamily="34" charset="-128"/>
              </a:rPr>
              <a:t>© Disney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364" y="7239000"/>
            <a:ext cx="3022563" cy="170019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3632200" y="8089096"/>
            <a:ext cx="9829800" cy="36910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8001798"/>
            <a:ext cx="2774950" cy="5803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92" r:id="rId2"/>
    <p:sldLayoutId id="2147483780" r:id="rId3"/>
    <p:sldLayoutId id="2147483790" r:id="rId4"/>
    <p:sldLayoutId id="2147483782" r:id="rId5"/>
    <p:sldLayoutId id="2147483783" r:id="rId6"/>
    <p:sldLayoutId id="2147483784" r:id="rId7"/>
    <p:sldLayoutId id="2147483785" r:id="rId8"/>
    <p:sldLayoutId id="2147483791" r:id="rId9"/>
    <p:sldLayoutId id="2147483793" r:id="rId10"/>
    <p:sldLayoutId id="2147483794" r:id="rId11"/>
    <p:sldLayoutId id="2147483786" r:id="rId12"/>
    <p:sldLayoutId id="2147483787" r:id="rId13"/>
    <p:sldLayoutId id="2147483788" r:id="rId14"/>
    <p:sldLayoutId id="2147483789" r:id="rId15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chemeClr val="tx2"/>
          </a:solidFill>
          <a:latin typeface="Myriad Pro" charset="0"/>
          <a:ea typeface="Myriad Pro" charset="0"/>
          <a:cs typeface="Myriad Pro" charset="0"/>
          <a:sym typeface="Gill Sans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chemeClr val="tx2"/>
          </a:solidFill>
          <a:latin typeface="Calisto MT" panose="02040603050505030304" pitchFamily="18" charset="0"/>
          <a:ea typeface="MS PGothic" panose="020B0600070205080204" pitchFamily="34" charset="-128"/>
          <a:cs typeface="Abadi MT Condensed Extra Bold"/>
          <a:sym typeface="Gill Sans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chemeClr val="tx2"/>
          </a:solidFill>
          <a:latin typeface="Calisto MT" panose="02040603050505030304" pitchFamily="18" charset="0"/>
          <a:ea typeface="MS PGothic" panose="020B0600070205080204" pitchFamily="34" charset="-128"/>
          <a:cs typeface="Abadi MT Condensed Extra Bold"/>
          <a:sym typeface="Gill Sans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chemeClr val="tx2"/>
          </a:solidFill>
          <a:latin typeface="Calisto MT" panose="02040603050505030304" pitchFamily="18" charset="0"/>
          <a:ea typeface="MS PGothic" panose="020B0600070205080204" pitchFamily="34" charset="-128"/>
          <a:cs typeface="Abadi MT Condensed Extra Bold"/>
          <a:sym typeface="Gill Sans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chemeClr val="tx2"/>
          </a:solidFill>
          <a:latin typeface="Calisto MT" panose="02040603050505030304" pitchFamily="18" charset="0"/>
          <a:ea typeface="MS PGothic" panose="020B0600070205080204" pitchFamily="34" charset="-128"/>
          <a:cs typeface="Abadi MT Condensed Extra Bold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rgbClr val="05347D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rgbClr val="05347D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rgbClr val="05347D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rgbClr val="05347D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228600" indent="-228600" algn="l" rtl="0" eaLnBrk="0" fontAlgn="base" hangingPunct="0">
        <a:spcBef>
          <a:spcPts val="3600"/>
        </a:spcBef>
        <a:spcAft>
          <a:spcPct val="0"/>
        </a:spcAft>
        <a:buClr>
          <a:schemeClr val="accent6"/>
        </a:buClr>
        <a:buSzPct val="93000"/>
        <a:buFont typeface="Wingdings" charset="2"/>
        <a:buChar char="§"/>
        <a:defRPr sz="3200">
          <a:solidFill>
            <a:schemeClr val="tx1"/>
          </a:solidFill>
          <a:latin typeface="Myriad Pro" charset="0"/>
          <a:ea typeface="Myriad Pro" charset="0"/>
          <a:cs typeface="Myriad Pro" charset="0"/>
          <a:sym typeface="Gill Sans Light" charset="0"/>
        </a:defRPr>
      </a:lvl1pPr>
      <a:lvl2pPr marL="508000" indent="-228600" algn="l" rtl="0" eaLnBrk="0" fontAlgn="base" hangingPunct="0">
        <a:spcBef>
          <a:spcPts val="3600"/>
        </a:spcBef>
        <a:spcAft>
          <a:spcPct val="0"/>
        </a:spcAft>
        <a:buClr>
          <a:schemeClr val="accent6"/>
        </a:buClr>
        <a:buSzPct val="93000"/>
        <a:buFont typeface="Wingdings" charset="2"/>
        <a:buChar char="§"/>
        <a:defRPr sz="3200">
          <a:solidFill>
            <a:schemeClr val="tx1"/>
          </a:solidFill>
          <a:latin typeface="Myriad Pro" charset="0"/>
          <a:ea typeface="Myriad Pro" charset="0"/>
          <a:cs typeface="Myriad Pro" charset="0"/>
          <a:sym typeface="Gill Sans Light" charset="0"/>
        </a:defRPr>
      </a:lvl2pPr>
      <a:lvl3pPr marL="825500" indent="-228600" algn="l" rtl="0" eaLnBrk="0" fontAlgn="base" hangingPunct="0">
        <a:spcBef>
          <a:spcPts val="3600"/>
        </a:spcBef>
        <a:spcAft>
          <a:spcPct val="0"/>
        </a:spcAft>
        <a:buClr>
          <a:schemeClr val="accent6"/>
        </a:buClr>
        <a:buSzPct val="93000"/>
        <a:buFont typeface="Wingdings" charset="2"/>
        <a:buChar char="§"/>
        <a:defRPr sz="3200">
          <a:solidFill>
            <a:schemeClr val="tx1"/>
          </a:solidFill>
          <a:latin typeface="Myriad Pro" charset="0"/>
          <a:ea typeface="Myriad Pro" charset="0"/>
          <a:cs typeface="Myriad Pro" charset="0"/>
          <a:sym typeface="Gill Sans Light" charset="0"/>
        </a:defRPr>
      </a:lvl3pPr>
      <a:lvl4pPr marL="1143000" indent="-228600" algn="l" rtl="0" eaLnBrk="0" fontAlgn="base" hangingPunct="0">
        <a:spcBef>
          <a:spcPts val="3600"/>
        </a:spcBef>
        <a:spcAft>
          <a:spcPct val="0"/>
        </a:spcAft>
        <a:buClr>
          <a:schemeClr val="accent6"/>
        </a:buClr>
        <a:buSzPct val="93000"/>
        <a:buFont typeface="Wingdings" charset="2"/>
        <a:buChar char="§"/>
        <a:defRPr sz="3200">
          <a:solidFill>
            <a:schemeClr val="tx1"/>
          </a:solidFill>
          <a:latin typeface="Myriad Pro" charset="0"/>
          <a:ea typeface="Myriad Pro" charset="0"/>
          <a:cs typeface="Myriad Pro" charset="0"/>
          <a:sym typeface="Gill Sans Light" charset="0"/>
        </a:defRPr>
      </a:lvl4pPr>
      <a:lvl5pPr marL="1460500" indent="-228600" algn="l" rtl="0" eaLnBrk="0" fontAlgn="base" hangingPunct="0">
        <a:spcBef>
          <a:spcPts val="3600"/>
        </a:spcBef>
        <a:spcAft>
          <a:spcPct val="0"/>
        </a:spcAft>
        <a:buClr>
          <a:schemeClr val="accent6"/>
        </a:buClr>
        <a:buSzPct val="93000"/>
        <a:buFont typeface="Wingdings" charset="2"/>
        <a:buChar char="§"/>
        <a:defRPr sz="3200">
          <a:solidFill>
            <a:schemeClr val="tx1"/>
          </a:solidFill>
          <a:latin typeface="Myriad Pro" charset="0"/>
          <a:ea typeface="Myriad Pro" charset="0"/>
          <a:cs typeface="Myriad Pro" charset="0"/>
          <a:sym typeface="Gill Sans Light" charset="0"/>
        </a:defRPr>
      </a:lvl5pPr>
      <a:lvl6pPr marL="1917700" indent="-228600" algn="l" rtl="0" fontAlgn="base">
        <a:spcBef>
          <a:spcPts val="3600"/>
        </a:spcBef>
        <a:spcAft>
          <a:spcPct val="0"/>
        </a:spcAft>
        <a:buClr>
          <a:srgbClr val="4E1554"/>
        </a:buClr>
        <a:buSzPct val="93000"/>
        <a:buFont typeface="Gill Sans Light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2374900" indent="-228600" algn="l" rtl="0" fontAlgn="base">
        <a:spcBef>
          <a:spcPts val="3600"/>
        </a:spcBef>
        <a:spcAft>
          <a:spcPct val="0"/>
        </a:spcAft>
        <a:buClr>
          <a:srgbClr val="4E1554"/>
        </a:buClr>
        <a:buSzPct val="93000"/>
        <a:buFont typeface="Gill Sans Light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2832100" indent="-228600" algn="l" rtl="0" fontAlgn="base">
        <a:spcBef>
          <a:spcPts val="3600"/>
        </a:spcBef>
        <a:spcAft>
          <a:spcPct val="0"/>
        </a:spcAft>
        <a:buClr>
          <a:srgbClr val="4E1554"/>
        </a:buClr>
        <a:buSzPct val="93000"/>
        <a:buFont typeface="Gill Sans Light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3289300" indent="-228600" algn="l" rtl="0" fontAlgn="base">
        <a:spcBef>
          <a:spcPts val="3600"/>
        </a:spcBef>
        <a:spcAft>
          <a:spcPct val="0"/>
        </a:spcAft>
        <a:buClr>
          <a:srgbClr val="4E1554"/>
        </a:buClr>
        <a:buSzPct val="93000"/>
        <a:buFont typeface="Gill Sans Light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ＭＳ Ｐゴシック" charset="0"/>
              </a:rPr>
              <a:t>Installing a Sonitrol FlexIP Panel</a:t>
            </a:r>
            <a:endParaRPr lang="en-US" dirty="0">
              <a:ea typeface="ＭＳ Ｐゴシック" charset="0"/>
            </a:endParaRPr>
          </a:p>
        </p:txBody>
      </p:sp>
      <p:sp>
        <p:nvSpPr>
          <p:cNvPr id="5122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 smtClean="0">
                <a:ea typeface="MS PGothic" charset="-128"/>
                <a:cs typeface="Abadi MT Condensed Extra Bold" charset="0"/>
              </a:rPr>
              <a:t>Ready, Set, FlexIP</a:t>
            </a:r>
            <a:endParaRPr lang="en-US" altLang="en-US" dirty="0">
              <a:ea typeface="MS PGothic" charset="-128"/>
              <a:cs typeface="Abadi MT Condensed Extra Bold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  <a:cs typeface="Abadi MT Condensed Extra Bold" charset="0"/>
              </a:rPr>
              <a:t>FlexIP Communication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Programming Options using the Keypad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3311021"/>
            <a:ext cx="7181850" cy="412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2801" y="2900363"/>
            <a:ext cx="7924799" cy="4948237"/>
          </a:xfrm>
        </p:spPr>
        <p:txBody>
          <a:bodyPr/>
          <a:lstStyle/>
          <a:p>
            <a:r>
              <a:rPr lang="en-US" dirty="0" smtClean="0"/>
              <a:t>System Menus &gt; Programming Mode &gt; Comms Info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3476295"/>
            <a:ext cx="12344400" cy="17673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26" y="4860508"/>
            <a:ext cx="12344400" cy="17673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526" y="6246568"/>
            <a:ext cx="12344400" cy="176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78715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  <a:cs typeface="Abadi MT Condensed Extra Bold" charset="0"/>
              </a:rPr>
              <a:t>FlexIP Communication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Programming Options using the Keypad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50" y="3311021"/>
            <a:ext cx="7181850" cy="412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2801" y="2900363"/>
            <a:ext cx="7924799" cy="4948237"/>
          </a:xfrm>
        </p:spPr>
        <p:txBody>
          <a:bodyPr/>
          <a:lstStyle/>
          <a:p>
            <a:r>
              <a:rPr lang="en-US" dirty="0" smtClean="0"/>
              <a:t>System Menus &gt; Programming Mode &gt; Comms Info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3481873"/>
            <a:ext cx="10515600" cy="1505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600" y="4122679"/>
            <a:ext cx="10515600" cy="15054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00" y="4862713"/>
            <a:ext cx="10515600" cy="15054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4600" y="5503519"/>
            <a:ext cx="10515600" cy="15054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800" y="6267882"/>
            <a:ext cx="10515600" cy="150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53130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FlexIP Communication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Recommended Polling Frequency &amp; </a:t>
            </a:r>
            <a:r>
              <a:rPr lang="en-US" dirty="0" err="1" smtClean="0"/>
              <a:t>Ack</a:t>
            </a:r>
            <a:r>
              <a:rPr lang="en-US" dirty="0" smtClean="0"/>
              <a:t> Wait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4"/>
            <a:ext cx="14325600" cy="1762866"/>
          </a:xfrm>
        </p:spPr>
        <p:txBody>
          <a:bodyPr/>
          <a:lstStyle/>
          <a:p>
            <a:r>
              <a:rPr lang="en-US" dirty="0" smtClean="0"/>
              <a:t>Using Recommended values helps minimize avoidable IP Panel communication errors</a:t>
            </a:r>
          </a:p>
          <a:p>
            <a:r>
              <a:rPr lang="en-US" dirty="0"/>
              <a:t>Related Document:  </a:t>
            </a:r>
            <a:r>
              <a:rPr lang="en-US" dirty="0" smtClean="0"/>
              <a:t>PB14-0018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865660339"/>
              </p:ext>
            </p:extLst>
          </p:nvPr>
        </p:nvGraphicFramePr>
        <p:xfrm>
          <a:off x="2108200" y="5486400"/>
          <a:ext cx="11277600" cy="1898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2002"/>
                <a:gridCol w="2372002"/>
                <a:gridCol w="2372002"/>
                <a:gridCol w="2372002"/>
                <a:gridCol w="1789592"/>
              </a:tblGrid>
              <a:tr h="6620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Best IP Panel Settings 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(in SONIP)</a:t>
                      </a:r>
                      <a:endParaRPr lang="en-US" sz="1800" dirty="0">
                        <a:solidFill>
                          <a:srgbClr val="0D0D0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30175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Wired Internet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good connection</a:t>
                      </a:r>
                      <a:endParaRPr lang="en-US" sz="2400" dirty="0">
                        <a:solidFill>
                          <a:srgbClr val="0D0D0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Wired Internet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poor connection</a:t>
                      </a:r>
                      <a:endParaRPr lang="en-US" sz="2400" dirty="0">
                        <a:solidFill>
                          <a:srgbClr val="0D0D0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Cradlepoint Cell 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strong reception</a:t>
                      </a:r>
                      <a:endParaRPr lang="en-US" sz="2400" dirty="0">
                        <a:solidFill>
                          <a:srgbClr val="0D0D0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Cradlepoint Cell 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poor reception</a:t>
                      </a:r>
                      <a:endParaRPr lang="en-US" sz="2400" dirty="0">
                        <a:solidFill>
                          <a:srgbClr val="0D0D0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182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Polling Frequency </a:t>
                      </a:r>
                      <a:r>
                        <a:rPr lang="en-US" sz="1200">
                          <a:effectLst/>
                        </a:rPr>
                        <a:t/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(seconds)</a:t>
                      </a:r>
                      <a:endParaRPr lang="en-US" sz="1800">
                        <a:solidFill>
                          <a:srgbClr val="0D0D0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75</a:t>
                      </a:r>
                      <a:endParaRPr lang="en-US" sz="1600" dirty="0">
                        <a:solidFill>
                          <a:srgbClr val="0D0D0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225</a:t>
                      </a:r>
                      <a:endParaRPr lang="en-US" sz="1600" dirty="0">
                        <a:solidFill>
                          <a:srgbClr val="0D0D0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75</a:t>
                      </a:r>
                      <a:endParaRPr lang="en-US" sz="1600" dirty="0">
                        <a:solidFill>
                          <a:srgbClr val="0D0D0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225</a:t>
                      </a:r>
                      <a:endParaRPr lang="en-US" sz="1600" dirty="0">
                        <a:solidFill>
                          <a:srgbClr val="0D0D0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182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Ack</a:t>
                      </a:r>
                      <a:r>
                        <a:rPr lang="en-US" sz="1600" dirty="0">
                          <a:effectLst/>
                        </a:rPr>
                        <a:t> Wait </a:t>
                      </a:r>
                      <a:r>
                        <a:rPr lang="en-US" sz="1200" dirty="0">
                          <a:effectLst/>
                        </a:rPr>
                        <a:t/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(seconds)</a:t>
                      </a:r>
                      <a:endParaRPr lang="en-US" sz="1800" dirty="0">
                        <a:solidFill>
                          <a:srgbClr val="0D0D0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15</a:t>
                      </a:r>
                      <a:endParaRPr lang="en-US" sz="1600" dirty="0">
                        <a:solidFill>
                          <a:srgbClr val="0D0D0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15</a:t>
                      </a:r>
                      <a:endParaRPr lang="en-US" sz="1600" dirty="0">
                        <a:solidFill>
                          <a:srgbClr val="0D0D0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40</a:t>
                      </a:r>
                      <a:endParaRPr lang="en-US" sz="1600" dirty="0">
                        <a:solidFill>
                          <a:srgbClr val="0D0D0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40</a:t>
                      </a:r>
                      <a:endParaRPr lang="en-US" sz="1600" dirty="0">
                        <a:solidFill>
                          <a:srgbClr val="0D0D0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204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636270"/>
            <a:ext cx="383530" cy="38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970175"/>
            <a:ext cx="10058400" cy="1440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8200" y="3970174"/>
            <a:ext cx="10058400" cy="144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80692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Enclosures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934114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Enclosures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Enclosure Types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6096000" cy="4948237"/>
          </a:xfrm>
        </p:spPr>
        <p:txBody>
          <a:bodyPr/>
          <a:lstStyle/>
          <a:p>
            <a:pPr lvl="1">
              <a:spcBef>
                <a:spcPts val="1800"/>
              </a:spcBef>
            </a:pPr>
            <a:r>
              <a:rPr lang="en-US" dirty="0"/>
              <a:t>Enclosure selection is determined by modules, power requirement, and environmental </a:t>
            </a:r>
            <a:r>
              <a:rPr lang="en-US" dirty="0" smtClean="0"/>
              <a:t>concerns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Large</a:t>
            </a:r>
          </a:p>
          <a:p>
            <a:pPr lvl="1">
              <a:spcBef>
                <a:spcPts val="1800"/>
              </a:spcBef>
            </a:pPr>
            <a:r>
              <a:rPr lang="en-US" dirty="0" smtClean="0"/>
              <a:t>27” Enclosure</a:t>
            </a:r>
          </a:p>
          <a:p>
            <a:pPr lvl="1">
              <a:spcBef>
                <a:spcPts val="1800"/>
              </a:spcBef>
            </a:pPr>
            <a:r>
              <a:rPr lang="en-US" dirty="0" smtClean="0"/>
              <a:t>27” Attack Enclosure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Small</a:t>
            </a:r>
          </a:p>
          <a:p>
            <a:pPr lvl="1">
              <a:spcBef>
                <a:spcPts val="1800"/>
              </a:spcBef>
            </a:pPr>
            <a:r>
              <a:rPr lang="en-US" dirty="0" smtClean="0"/>
              <a:t>18” Enclosure</a:t>
            </a:r>
          </a:p>
          <a:p>
            <a:pPr lvl="1">
              <a:spcBef>
                <a:spcPts val="1800"/>
              </a:spcBef>
            </a:pPr>
            <a:r>
              <a:rPr lang="en-US" dirty="0" smtClean="0"/>
              <a:t>18” Attack Enclosure</a:t>
            </a:r>
          </a:p>
        </p:txBody>
      </p:sp>
      <p:pic>
        <p:nvPicPr>
          <p:cNvPr id="7" name="Content Placeholder 6" descr="enclosure with standoffs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2200" y="1890713"/>
            <a:ext cx="5240078" cy="605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2135775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Enclosure Configurations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718800" y="1909167"/>
            <a:ext cx="300080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Enclosure 18”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36585" y="1905000"/>
            <a:ext cx="8658531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Enclosure 27”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/>
        </p:nvSpPr>
        <p:spPr bwMode="auto">
          <a:xfrm>
            <a:off x="1447280" y="2443958"/>
            <a:ext cx="41109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FlexIP with (1) Access-4 and (2) Audio-8 Modules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181911" y="2286000"/>
            <a:ext cx="39132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FlexIP with (1) Access-4, (1) Audio-8 module, (1) transformer + battery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2887958"/>
            <a:ext cx="8807585" cy="4884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2422" y="2867904"/>
            <a:ext cx="3152816" cy="3435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22"/>
          <p:cNvSpPr txBox="1">
            <a:spLocks noChangeArrowheads="1"/>
          </p:cNvSpPr>
          <p:nvPr/>
        </p:nvSpPr>
        <p:spPr bwMode="auto">
          <a:xfrm>
            <a:off x="10718800" y="2333102"/>
            <a:ext cx="30564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FlexIP with 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Audio-8 module, (1) transformer + battery</a:t>
            </a:r>
          </a:p>
        </p:txBody>
      </p:sp>
    </p:spTree>
    <p:extLst>
      <p:ext uri="{BB962C8B-B14F-4D97-AF65-F5344CB8AC3E}">
        <p14:creationId xmlns:p14="http://schemas.microsoft.com/office/powerpoint/2010/main" val="1666782144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Retrofit Back-Plate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Existing Sonitrol Plus Enclosure for FlexIP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3810000" cy="4948237"/>
          </a:xfrm>
        </p:spPr>
        <p:txBody>
          <a:bodyPr/>
          <a:lstStyle/>
          <a:p>
            <a:r>
              <a:rPr lang="en-US" dirty="0"/>
              <a:t>Upgrade a Legacy Sonitrol Plus System </a:t>
            </a:r>
            <a:r>
              <a:rPr lang="en-US" dirty="0" smtClean="0"/>
              <a:t>to FlexIP without </a:t>
            </a:r>
            <a:r>
              <a:rPr lang="en-US" dirty="0"/>
              <a:t>replacing the installed enclosure(s). </a:t>
            </a:r>
          </a:p>
          <a:p>
            <a:r>
              <a:rPr lang="en-US" dirty="0"/>
              <a:t>All current generation Sonitrol module(s) are also supported.</a:t>
            </a:r>
          </a:p>
          <a:p>
            <a:r>
              <a:rPr lang="en-US" dirty="0"/>
              <a:t>Saves time and money.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00" y="3055938"/>
            <a:ext cx="10426700" cy="399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80224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Glass Break Analytics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120059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Glass Break Analytics Testing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Advanced Audio Test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6705600" cy="4948237"/>
          </a:xfrm>
        </p:spPr>
        <p:txBody>
          <a:bodyPr/>
          <a:lstStyle/>
          <a:p>
            <a:r>
              <a:rPr lang="en-US" dirty="0" smtClean="0"/>
              <a:t>New utility built into the STANLEY ToolBox 4.0</a:t>
            </a:r>
          </a:p>
          <a:p>
            <a:r>
              <a:rPr lang="en-US" dirty="0" smtClean="0"/>
              <a:t>Uses LAN connection to FlexIP system</a:t>
            </a:r>
          </a:p>
          <a:p>
            <a:r>
              <a:rPr lang="en-US" dirty="0" smtClean="0"/>
              <a:t>Identified Audio Sensors with Glass Break enabled</a:t>
            </a:r>
          </a:p>
          <a:p>
            <a:r>
              <a:rPr lang="en-US" dirty="0" smtClean="0"/>
              <a:t>Use a Glass Break Simulator tool to trip while test is in progress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0" y="3505200"/>
            <a:ext cx="7752694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0941112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Audio Test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6705600" cy="4948237"/>
          </a:xfrm>
        </p:spPr>
        <p:txBody>
          <a:bodyPr/>
          <a:lstStyle/>
          <a:p>
            <a:pPr>
              <a:spcBef>
                <a:spcPts val="3000"/>
              </a:spcBef>
            </a:pPr>
            <a:r>
              <a:rPr lang="en-US" dirty="0"/>
              <a:t>FlexIP system</a:t>
            </a:r>
          </a:p>
          <a:p>
            <a:pPr>
              <a:spcBef>
                <a:spcPts val="3000"/>
              </a:spcBef>
            </a:pPr>
            <a:r>
              <a:rPr lang="en-US" dirty="0"/>
              <a:t>Sensor is on FlexIP, or on Audio-8 Pro Module (while connected to FlexIP)</a:t>
            </a:r>
          </a:p>
          <a:p>
            <a:pPr>
              <a:spcBef>
                <a:spcPts val="3000"/>
              </a:spcBef>
            </a:pPr>
            <a:r>
              <a:rPr lang="en-US" dirty="0"/>
              <a:t>Approved Glass Break Testers:</a:t>
            </a:r>
          </a:p>
          <a:p>
            <a:pPr>
              <a:spcBef>
                <a:spcPts val="3000"/>
              </a:spcBef>
            </a:pPr>
            <a:r>
              <a:rPr lang="en-US" dirty="0"/>
              <a:t>RISCO VITRON Glass Break Tester (RG65)</a:t>
            </a:r>
          </a:p>
          <a:p>
            <a:pPr>
              <a:spcBef>
                <a:spcPts val="3000"/>
              </a:spcBef>
            </a:pPr>
            <a:r>
              <a:rPr lang="en-US" dirty="0" err="1"/>
              <a:t>Interlogix</a:t>
            </a:r>
            <a:r>
              <a:rPr lang="en-US" dirty="0"/>
              <a:t> </a:t>
            </a:r>
            <a:r>
              <a:rPr lang="en-US" dirty="0" err="1"/>
              <a:t>Sentrol</a:t>
            </a:r>
            <a:r>
              <a:rPr lang="en-US" dirty="0"/>
              <a:t> 5709C</a:t>
            </a:r>
          </a:p>
          <a:p>
            <a:pPr>
              <a:spcBef>
                <a:spcPts val="3000"/>
              </a:spcBef>
            </a:pPr>
            <a:r>
              <a:rPr lang="en-US" dirty="0"/>
              <a:t>Tester must be in </a:t>
            </a:r>
            <a:r>
              <a:rPr lang="en-US" b="1" dirty="0"/>
              <a:t>Glass Mode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00" y="2008982"/>
            <a:ext cx="4955451" cy="50355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76442" y="7162800"/>
            <a:ext cx="3795916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sv-S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RISCO VITRON Glass Break Tester (RG65)</a:t>
            </a:r>
          </a:p>
        </p:txBody>
      </p:sp>
    </p:spTree>
    <p:extLst>
      <p:ext uri="{BB962C8B-B14F-4D97-AF65-F5344CB8AC3E}">
        <p14:creationId xmlns:p14="http://schemas.microsoft.com/office/powerpoint/2010/main" val="1590176105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Joshua Lilley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Ready, Set, FlexIP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8890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Audio Test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Quiet… Test in Progress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6705600" cy="4948237"/>
          </a:xfrm>
        </p:spPr>
        <p:txBody>
          <a:bodyPr/>
          <a:lstStyle/>
          <a:p>
            <a:pPr>
              <a:spcBef>
                <a:spcPts val="3000"/>
              </a:spcBef>
            </a:pPr>
            <a:r>
              <a:rPr lang="en-US" dirty="0"/>
              <a:t>Ensure area is quiet before testing</a:t>
            </a:r>
          </a:p>
          <a:p>
            <a:pPr>
              <a:spcBef>
                <a:spcPts val="3000"/>
              </a:spcBef>
            </a:pPr>
            <a:r>
              <a:rPr lang="en-US" dirty="0"/>
              <a:t>Activate Glass Break Tester Glass sound near glass, aimed at sensor</a:t>
            </a:r>
          </a:p>
          <a:p>
            <a:pPr>
              <a:spcBef>
                <a:spcPts val="3000"/>
              </a:spcBef>
            </a:pPr>
            <a:r>
              <a:rPr lang="en-US" dirty="0"/>
              <a:t>Audio Sensor LED will power off for 2 seconds upon successful test</a:t>
            </a:r>
          </a:p>
          <a:p>
            <a:pPr>
              <a:spcBef>
                <a:spcPts val="3000"/>
              </a:spcBef>
            </a:pPr>
            <a:r>
              <a:rPr lang="en-US" dirty="0"/>
              <a:t>Repeat for each Sensor being tested</a:t>
            </a:r>
          </a:p>
          <a:p>
            <a:pPr>
              <a:spcBef>
                <a:spcPts val="3000"/>
              </a:spcBef>
            </a:pPr>
            <a:r>
              <a:rPr lang="en-US" dirty="0"/>
              <a:t>Review results in ToolBox when complete.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00" y="2008982"/>
            <a:ext cx="4955451" cy="50355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76442" y="7162800"/>
            <a:ext cx="3795916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sv-S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RISCO VITRON Glass Break Tester (RG65)</a:t>
            </a:r>
          </a:p>
        </p:txBody>
      </p:sp>
    </p:spTree>
    <p:extLst>
      <p:ext uri="{BB962C8B-B14F-4D97-AF65-F5344CB8AC3E}">
        <p14:creationId xmlns:p14="http://schemas.microsoft.com/office/powerpoint/2010/main" val="2850992680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Audio Test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 the Results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5867400" cy="4948237"/>
          </a:xfrm>
        </p:spPr>
        <p:txBody>
          <a:bodyPr/>
          <a:lstStyle/>
          <a:p>
            <a:r>
              <a:rPr lang="en-US" dirty="0"/>
              <a:t>Sensors that were tripped will be highlighted in green.</a:t>
            </a:r>
          </a:p>
          <a:p>
            <a:r>
              <a:rPr lang="en-US" dirty="0"/>
              <a:t>Sensors in Armed Partitions that could not be tested are highlighted in orange</a:t>
            </a:r>
          </a:p>
          <a:p>
            <a:r>
              <a:rPr lang="en-US" dirty="0"/>
              <a:t>Save the log of the test for your records.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370" y="2900362"/>
            <a:ext cx="8146830" cy="2662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1662521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Glass Break Test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Glass Break Test Passed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9220200" cy="4948237"/>
          </a:xfrm>
        </p:spPr>
        <p:txBody>
          <a:bodyPr/>
          <a:lstStyle/>
          <a:p>
            <a:r>
              <a:rPr lang="en-US" dirty="0" smtClean="0"/>
              <a:t>A status event that is automatically sent to the Central Station in real time upon a successful test of a Glass Break enabled sensor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241" y="4705112"/>
            <a:ext cx="11149518" cy="1338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9681820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Commonly Asked Questions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Cannot connect to panel with ToolBox?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086600" cy="4948237"/>
          </a:xfrm>
        </p:spPr>
        <p:txBody>
          <a:bodyPr/>
          <a:lstStyle/>
          <a:p>
            <a:r>
              <a:rPr lang="en-US" dirty="0"/>
              <a:t>Verify that Windows has identified the network as either Home or Work (not Public). </a:t>
            </a:r>
          </a:p>
          <a:p>
            <a:r>
              <a:rPr lang="en-US" dirty="0"/>
              <a:t>Ensure your network adapter is set for DHCP instead of having a pre-configured static address.</a:t>
            </a:r>
          </a:p>
          <a:p>
            <a:r>
              <a:rPr lang="en-US" dirty="0"/>
              <a:t>Firewall settings may also prevent connection to panel.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2900363"/>
            <a:ext cx="5811362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8792597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0" y="1600200"/>
            <a:ext cx="976231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367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10622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Ready, Set, </a:t>
            </a:r>
            <a:r>
              <a:rPr lang="en-US" dirty="0" smtClean="0"/>
              <a:t>FlexIP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altLang="en-US" dirty="0">
                <a:ea typeface="MS PGothic" charset="-128"/>
              </a:rPr>
              <a:t>FlexIP Capacity</a:t>
            </a:r>
          </a:p>
          <a:p>
            <a:pPr>
              <a:spcBef>
                <a:spcPts val="2400"/>
              </a:spcBef>
            </a:pPr>
            <a:r>
              <a:rPr lang="en-US" altLang="en-US" dirty="0">
                <a:ea typeface="MS PGothic" charset="-128"/>
              </a:rPr>
              <a:t>FlexIP Communication</a:t>
            </a:r>
          </a:p>
          <a:p>
            <a:pPr>
              <a:spcBef>
                <a:spcPts val="2400"/>
              </a:spcBef>
            </a:pPr>
            <a:r>
              <a:rPr lang="en-US" altLang="en-US" dirty="0">
                <a:ea typeface="MS PGothic" charset="-128"/>
              </a:rPr>
              <a:t>Panel Enclosures </a:t>
            </a:r>
          </a:p>
          <a:p>
            <a:pPr>
              <a:spcBef>
                <a:spcPts val="2400"/>
              </a:spcBef>
            </a:pPr>
            <a:r>
              <a:rPr lang="en-US" dirty="0"/>
              <a:t>Retrofit Back-Plate </a:t>
            </a:r>
          </a:p>
          <a:p>
            <a:pPr>
              <a:spcBef>
                <a:spcPts val="2400"/>
              </a:spcBef>
            </a:pPr>
            <a:r>
              <a:rPr lang="en-US" dirty="0"/>
              <a:t>Glass Break Analytics </a:t>
            </a:r>
          </a:p>
          <a:p>
            <a:pPr lvl="1">
              <a:spcBef>
                <a:spcPts val="2400"/>
              </a:spcBef>
            </a:pPr>
            <a:r>
              <a:rPr lang="en-US" dirty="0"/>
              <a:t>Tester Tools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2337728"/>
            <a:ext cx="8698999" cy="551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73546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FlexIP - Updated System </a:t>
            </a:r>
            <a:r>
              <a:rPr lang="en-US" dirty="0" smtClean="0"/>
              <a:t>Capacity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Firmware Version 0A.15 increases capacity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09557293"/>
              </p:ext>
            </p:extLst>
          </p:nvPr>
        </p:nvGraphicFramePr>
        <p:xfrm>
          <a:off x="812800" y="4114800"/>
          <a:ext cx="8269605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1705"/>
                <a:gridCol w="2393950"/>
                <a:gridCol w="23939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Property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Previously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New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(Matches</a:t>
                      </a:r>
                      <a:r>
                        <a:rPr lang="en-US" baseline="0" dirty="0" smtClean="0"/>
                        <a:t> iBase)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Max Users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10,000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20,000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Partitions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Audio-8 Pro / Audio-8 Modules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I/O Expansion Modules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Keypads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Power Hubs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Access-4 Pro / Access-4 Modules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033000" y="2046288"/>
            <a:ext cx="5410200" cy="854075"/>
          </a:xfrm>
        </p:spPr>
        <p:txBody>
          <a:bodyPr/>
          <a:lstStyle/>
          <a:p>
            <a:r>
              <a:rPr lang="en-US" dirty="0" smtClean="0"/>
              <a:t>Minimum Requirements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033000" y="2900363"/>
            <a:ext cx="5410200" cy="494823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FlexIP 0A.15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Keypad 0A.29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Audio-8 Pro 0A.05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Audio-8 0A.11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Access-4 Pro 0A.04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Access-4 0A.29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I/O Expansion 0A.13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Power Hub 0A.17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SONIP Central Station 3.2.12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STANLEY ToolBox 4.0</a:t>
            </a:r>
          </a:p>
          <a:p>
            <a:pPr>
              <a:spcBef>
                <a:spcPts val="600"/>
              </a:spcBef>
            </a:pPr>
            <a:endParaRPr lang="en-US" dirty="0" smtClean="0"/>
          </a:p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 bwMode="auto">
          <a:xfrm>
            <a:off x="800904" y="2900362"/>
            <a:ext cx="6260296" cy="494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ts val="3600"/>
              </a:spcBef>
              <a:spcAft>
                <a:spcPct val="0"/>
              </a:spcAft>
              <a:buClr>
                <a:schemeClr val="accent6"/>
              </a:buClr>
              <a:buSzPct val="93000"/>
              <a:buFont typeface="Wingdings" charset="2"/>
              <a:buChar char="§"/>
              <a:defRPr sz="24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  <a:sym typeface="Gill Sans Light" charset="0"/>
              </a:defRPr>
            </a:lvl1pPr>
            <a:lvl2pPr marL="508000" indent="-228600" algn="l" rtl="0" eaLnBrk="0" fontAlgn="base" hangingPunct="0">
              <a:spcBef>
                <a:spcPts val="3600"/>
              </a:spcBef>
              <a:spcAft>
                <a:spcPct val="0"/>
              </a:spcAft>
              <a:buClr>
                <a:schemeClr val="accent6"/>
              </a:buClr>
              <a:buSzPct val="93000"/>
              <a:buFont typeface="Wingdings" charset="2"/>
              <a:buChar char="§"/>
              <a:defRPr sz="20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  <a:sym typeface="Gill Sans Light" charset="0"/>
              </a:defRPr>
            </a:lvl2pPr>
            <a:lvl3pPr marL="825500" indent="-228600" algn="l" rtl="0" eaLnBrk="0" fontAlgn="base" hangingPunct="0">
              <a:spcBef>
                <a:spcPts val="3600"/>
              </a:spcBef>
              <a:spcAft>
                <a:spcPct val="0"/>
              </a:spcAft>
              <a:buClr>
                <a:schemeClr val="accent6"/>
              </a:buClr>
              <a:buSzPct val="93000"/>
              <a:buFont typeface="Wingdings" charset="2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  <a:sym typeface="Gill Sans Light" charset="0"/>
              </a:defRPr>
            </a:lvl3pPr>
            <a:lvl4pPr marL="1143000" indent="-228600" algn="l" rtl="0" eaLnBrk="0" fontAlgn="base" hangingPunct="0">
              <a:spcBef>
                <a:spcPts val="3600"/>
              </a:spcBef>
              <a:spcAft>
                <a:spcPct val="0"/>
              </a:spcAft>
              <a:buClr>
                <a:schemeClr val="accent6"/>
              </a:buClr>
              <a:buSzPct val="93000"/>
              <a:buFont typeface="Wingdings" charset="2"/>
              <a:buChar char="§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  <a:sym typeface="Gill Sans Light" charset="0"/>
              </a:defRPr>
            </a:lvl4pPr>
            <a:lvl5pPr marL="1460500" indent="-228600" algn="l" rtl="0" eaLnBrk="0" fontAlgn="base" hangingPunct="0">
              <a:spcBef>
                <a:spcPts val="3600"/>
              </a:spcBef>
              <a:spcAft>
                <a:spcPct val="0"/>
              </a:spcAft>
              <a:buClr>
                <a:schemeClr val="accent6"/>
              </a:buClr>
              <a:buSzPct val="93000"/>
              <a:buFont typeface="Wingdings" charset="2"/>
              <a:buChar char="§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  <a:sym typeface="Gill Sans Light" charset="0"/>
              </a:defRPr>
            </a:lvl5pPr>
            <a:lvl6pPr marL="1917700" indent="-228600" algn="l" rtl="0" fontAlgn="base">
              <a:spcBef>
                <a:spcPts val="3600"/>
              </a:spcBef>
              <a:spcAft>
                <a:spcPct val="0"/>
              </a:spcAft>
              <a:buClr>
                <a:srgbClr val="4E1554"/>
              </a:buClr>
              <a:buSzPct val="93000"/>
              <a:buFont typeface="Gill Sans Light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2374900" indent="-228600" algn="l" rtl="0" fontAlgn="base">
              <a:spcBef>
                <a:spcPts val="3600"/>
              </a:spcBef>
              <a:spcAft>
                <a:spcPct val="0"/>
              </a:spcAft>
              <a:buClr>
                <a:srgbClr val="4E1554"/>
              </a:buClr>
              <a:buSzPct val="93000"/>
              <a:buFont typeface="Gill Sans Light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2832100" indent="-228600" algn="l" rtl="0" fontAlgn="base">
              <a:spcBef>
                <a:spcPts val="3600"/>
              </a:spcBef>
              <a:spcAft>
                <a:spcPct val="0"/>
              </a:spcAft>
              <a:buClr>
                <a:srgbClr val="4E1554"/>
              </a:buClr>
              <a:buSzPct val="93000"/>
              <a:buFont typeface="Gill Sans Light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3289300" indent="-228600" algn="l" rtl="0" fontAlgn="base">
              <a:spcBef>
                <a:spcPts val="3600"/>
              </a:spcBef>
              <a:spcAft>
                <a:spcPct val="0"/>
              </a:spcAft>
              <a:buClr>
                <a:srgbClr val="4E1554"/>
              </a:buClr>
              <a:buSzPct val="93000"/>
              <a:buFont typeface="Gill Sans Light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r>
              <a:rPr lang="en-US" kern="0" dirty="0" smtClean="0"/>
              <a:t>Expand the capacity of ANY FlexIP system with a simple firmware update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123617603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chemeClr val="accent3"/>
                </a:solidFill>
              </a:rPr>
              <a:t>Customer to Central Station Data Flow</a:t>
            </a:r>
            <a:endParaRPr lang="en-US" altLang="en-US" dirty="0">
              <a:solidFill>
                <a:schemeClr val="accent3"/>
              </a:solidFill>
            </a:endParaRP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0233595"/>
              </p:ext>
            </p:extLst>
          </p:nvPr>
        </p:nvGraphicFramePr>
        <p:xfrm>
          <a:off x="1346200" y="2590800"/>
          <a:ext cx="13563600" cy="5120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6099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60400" y="609600"/>
            <a:ext cx="14935200" cy="18923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600" b="1">
                <a:solidFill>
                  <a:schemeClr val="tx2"/>
                </a:solidFill>
                <a:latin typeface="Myriad Pro" charset="0"/>
                <a:ea typeface="Myriad Pro" charset="0"/>
                <a:cs typeface="Myriad Pro" charset="0"/>
                <a:sym typeface="Gill Sans Ligh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600" b="1">
                <a:solidFill>
                  <a:schemeClr val="tx2"/>
                </a:solidFill>
                <a:latin typeface="Calisto MT" panose="02040603050505030304" pitchFamily="18" charset="0"/>
                <a:ea typeface="MS PGothic" panose="020B0600070205080204" pitchFamily="34" charset="-128"/>
                <a:cs typeface="Abadi MT Condensed Extra Bold"/>
                <a:sym typeface="Gill Sans Light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600" b="1">
                <a:solidFill>
                  <a:schemeClr val="tx2"/>
                </a:solidFill>
                <a:latin typeface="Calisto MT" panose="02040603050505030304" pitchFamily="18" charset="0"/>
                <a:ea typeface="MS PGothic" panose="020B0600070205080204" pitchFamily="34" charset="-128"/>
                <a:cs typeface="Abadi MT Condensed Extra Bold"/>
                <a:sym typeface="Gill Sans Light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600" b="1">
                <a:solidFill>
                  <a:schemeClr val="tx2"/>
                </a:solidFill>
                <a:latin typeface="Calisto MT" panose="02040603050505030304" pitchFamily="18" charset="0"/>
                <a:ea typeface="MS PGothic" panose="020B0600070205080204" pitchFamily="34" charset="-128"/>
                <a:cs typeface="Abadi MT Condensed Extra Bold"/>
                <a:sym typeface="Gill Sans Light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600" b="1">
                <a:solidFill>
                  <a:schemeClr val="tx2"/>
                </a:solidFill>
                <a:latin typeface="Calisto MT" panose="02040603050505030304" pitchFamily="18" charset="0"/>
                <a:ea typeface="MS PGothic" panose="020B0600070205080204" pitchFamily="34" charset="-128"/>
                <a:cs typeface="Abadi MT Condensed Extra Bold"/>
                <a:sym typeface="Gill Sans Light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600">
                <a:solidFill>
                  <a:srgbClr val="05347D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600">
                <a:solidFill>
                  <a:srgbClr val="05347D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600">
                <a:solidFill>
                  <a:srgbClr val="05347D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600">
                <a:solidFill>
                  <a:srgbClr val="05347D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r>
              <a:rPr lang="en-US" altLang="en-US" kern="0" dirty="0" smtClean="0">
                <a:ea typeface="MS PGothic" charset="-128"/>
                <a:cs typeface="Abadi MT Condensed Extra Bold" charset="0"/>
              </a:rPr>
              <a:t>FlexIP Communication</a:t>
            </a:r>
            <a:endParaRPr lang="en-US" altLang="en-US" kern="0" dirty="0">
              <a:ea typeface="MS PGothic" charset="-128"/>
              <a:cs typeface="Abadi MT Condensed Extra Bold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2057400"/>
            <a:ext cx="8458200" cy="5358325"/>
          </a:xfrm>
          <a:prstGeom prst="rect">
            <a:avLst/>
          </a:prstGeom>
        </p:spPr>
      </p:pic>
      <p:sp>
        <p:nvSpPr>
          <p:cNvPr id="8" name="Line Callout 1 7"/>
          <p:cNvSpPr/>
          <p:nvPr/>
        </p:nvSpPr>
        <p:spPr bwMode="auto">
          <a:xfrm>
            <a:off x="10871200" y="2501900"/>
            <a:ext cx="1752600" cy="609600"/>
          </a:xfrm>
          <a:prstGeom prst="borderCallout1">
            <a:avLst>
              <a:gd name="adj1" fmla="val 18750"/>
              <a:gd name="adj2" fmla="val -8333"/>
              <a:gd name="adj3" fmla="val 223026"/>
              <a:gd name="adj4" fmla="val -112475"/>
            </a:avLst>
          </a:prstGeom>
          <a:ln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rPr>
              <a:t>WAN</a:t>
            </a:r>
            <a:endParaRPr kumimoji="0" lang="en-US" sz="3800" b="0" i="0" u="none" strike="noStrike" cap="none" normalizeH="0" baseline="0" dirty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9" name="Line Callout 1 8"/>
          <p:cNvSpPr/>
          <p:nvPr/>
        </p:nvSpPr>
        <p:spPr bwMode="auto">
          <a:xfrm>
            <a:off x="10871200" y="3885662"/>
            <a:ext cx="3733800" cy="1067338"/>
          </a:xfrm>
          <a:prstGeom prst="borderCallout1">
            <a:avLst>
              <a:gd name="adj1" fmla="val 18750"/>
              <a:gd name="adj2" fmla="val -8333"/>
              <a:gd name="adj3" fmla="val 60931"/>
              <a:gd name="adj4" fmla="val -51643"/>
            </a:avLst>
          </a:prstGeom>
          <a:ln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rPr>
              <a:t>LAN </a:t>
            </a:r>
            <a:br>
              <a:rPr kumimoji="0" lang="en-US" sz="3800" b="0" i="0" u="none" strike="noStrike" cap="none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rPr>
            </a:b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rPr>
              <a:t>(Module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rPr>
              <a:t> communications)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10" name="Line Callout 1 9"/>
          <p:cNvSpPr/>
          <p:nvPr/>
        </p:nvSpPr>
        <p:spPr bwMode="auto">
          <a:xfrm>
            <a:off x="10871200" y="5727162"/>
            <a:ext cx="2209800" cy="609600"/>
          </a:xfrm>
          <a:prstGeom prst="borderCallout1">
            <a:avLst>
              <a:gd name="adj1" fmla="val 18750"/>
              <a:gd name="adj2" fmla="val -8333"/>
              <a:gd name="adj3" fmla="val 21710"/>
              <a:gd name="adj4" fmla="val -87974"/>
            </a:avLst>
          </a:prstGeom>
          <a:ln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rPr>
              <a:t>Modem</a:t>
            </a:r>
            <a:endParaRPr kumimoji="0" lang="en-US" sz="3800" b="0" i="0" u="none" strike="noStrike" cap="none" normalizeH="0" baseline="0" dirty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0020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  <a:cs typeface="Abadi MT Condensed Extra Bold" charset="0"/>
              </a:rPr>
              <a:t>FlexIP </a:t>
            </a:r>
            <a:r>
              <a:rPr lang="en-US" altLang="en-US" dirty="0" smtClean="0">
                <a:ea typeface="MS PGothic" charset="-128"/>
                <a:cs typeface="Abadi MT Condensed Extra Bold" charset="0"/>
              </a:rPr>
              <a:t>Communication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Info from Central Station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Panel Account Number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Panel Group Number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NNC Number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Receiver IP Primary &amp; Secondary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Receiver Port Primary &amp; Secondary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SONIP Address Primary &amp; Secondary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Info to obtain from Customer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If customer does NOT want DHCP enabled:</a:t>
            </a:r>
          </a:p>
          <a:p>
            <a:pPr marL="736600" lvl="1" indent="-457200">
              <a:buFont typeface="+mj-lt"/>
              <a:buAutoNum type="alphaLcParenR"/>
            </a:pPr>
            <a:r>
              <a:rPr lang="en-US" dirty="0" smtClean="0"/>
              <a:t>Local IPv4 Address</a:t>
            </a:r>
          </a:p>
          <a:p>
            <a:pPr marL="736600" lvl="1" indent="-457200">
              <a:buFont typeface="+mj-lt"/>
              <a:buAutoNum type="alphaLcParenR"/>
            </a:pPr>
            <a:r>
              <a:rPr lang="en-US" dirty="0" smtClean="0"/>
              <a:t>Local Subnet</a:t>
            </a:r>
          </a:p>
          <a:p>
            <a:pPr marL="736600" lvl="1" indent="-457200">
              <a:buFont typeface="+mj-lt"/>
              <a:buAutoNum type="alphaLcParenR"/>
            </a:pPr>
            <a:r>
              <a:rPr lang="en-US" dirty="0" smtClean="0"/>
              <a:t>Local Gateway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966670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  <a:cs typeface="Abadi MT Condensed Extra Bold" charset="0"/>
              </a:rPr>
              <a:t>FlexIP Communication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Programming Options using the Keypad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3311021"/>
            <a:ext cx="7181850" cy="412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2801" y="2900363"/>
            <a:ext cx="7924799" cy="4948237"/>
          </a:xfrm>
        </p:spPr>
        <p:txBody>
          <a:bodyPr/>
          <a:lstStyle/>
          <a:p>
            <a:r>
              <a:rPr lang="en-US" dirty="0" smtClean="0"/>
              <a:t>System Menus &gt; Programming Mode &gt; Comms Info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3623722"/>
            <a:ext cx="12344400" cy="1610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4947969"/>
            <a:ext cx="12344400" cy="16108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00" y="6279292"/>
            <a:ext cx="12344400" cy="161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64946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  <a:cs typeface="Abadi MT Condensed Extra Bold" charset="0"/>
              </a:rPr>
              <a:t>FlexIP Communication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 Sequence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2801" y="2900363"/>
            <a:ext cx="7924799" cy="4948237"/>
          </a:xfrm>
        </p:spPr>
        <p:txBody>
          <a:bodyPr/>
          <a:lstStyle/>
          <a:p>
            <a:r>
              <a:rPr lang="en-US" dirty="0" smtClean="0"/>
              <a:t>Determines the connection type and priority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716947"/>
            <a:ext cx="12344400" cy="1657533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832485"/>
              </p:ext>
            </p:extLst>
          </p:nvPr>
        </p:nvGraphicFramePr>
        <p:xfrm>
          <a:off x="5080000" y="3716947"/>
          <a:ext cx="10039953" cy="2926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0400"/>
                <a:gridCol w="2178971"/>
                <a:gridCol w="2330291"/>
                <a:gridCol w="2330291"/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>
                          <a:effectLst/>
                        </a:rPr>
                        <a:t>Value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>
                          <a:effectLst/>
                        </a:rPr>
                        <a:t>Primary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>
                          <a:effectLst/>
                        </a:rPr>
                        <a:t>Secondary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>
                          <a:effectLst/>
                        </a:rPr>
                        <a:t>Tertiary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1  </a:t>
                      </a:r>
                      <a:r>
                        <a:rPr lang="en-US" sz="2400" b="0" dirty="0" smtClean="0">
                          <a:effectLst/>
                        </a:rPr>
                        <a:t>(FlexiBase Default)</a:t>
                      </a:r>
                      <a:endParaRPr lang="en-US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>
                          <a:effectLst/>
                        </a:rPr>
                        <a:t>Modem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>
                          <a:effectLst/>
                        </a:rPr>
                        <a:t>None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>
                          <a:effectLst/>
                        </a:rPr>
                        <a:t>None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>
                          <a:effectLst/>
                        </a:rPr>
                        <a:t>2 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r>
                        <a:rPr lang="en-US" sz="2400" b="1" dirty="0" smtClean="0">
                          <a:effectLst/>
                        </a:rPr>
                        <a:t>(</a:t>
                      </a:r>
                      <a:r>
                        <a:rPr lang="en-US" sz="2400" b="1" dirty="0">
                          <a:effectLst/>
                        </a:rPr>
                        <a:t>FlexIP Default)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>
                          <a:effectLst/>
                        </a:rPr>
                        <a:t>IP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>
                          <a:effectLst/>
                        </a:rPr>
                        <a:t>None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>
                          <a:effectLst/>
                        </a:rPr>
                        <a:t>None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>
                          <a:effectLst/>
                        </a:rPr>
                        <a:t>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>
                          <a:effectLst/>
                        </a:rPr>
                        <a:t>Modem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>
                          <a:effectLst/>
                        </a:rPr>
                        <a:t>IP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>
                          <a:effectLst/>
                        </a:rPr>
                        <a:t>None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>
                          <a:effectLst/>
                        </a:rPr>
                        <a:t>4 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r>
                        <a:rPr lang="en-US" sz="2400" b="0" dirty="0" smtClean="0">
                          <a:effectLst/>
                        </a:rPr>
                        <a:t>(</a:t>
                      </a:r>
                      <a:r>
                        <a:rPr lang="en-US" sz="2400" b="0" dirty="0">
                          <a:effectLst/>
                        </a:rPr>
                        <a:t>iBase Default)</a:t>
                      </a:r>
                      <a:endParaRPr lang="en-US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>
                          <a:effectLst/>
                        </a:rPr>
                        <a:t>IP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>
                          <a:effectLst/>
                        </a:rPr>
                        <a:t>Modem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>
                          <a:effectLst/>
                        </a:rPr>
                        <a:t>None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5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>
                          <a:effectLst/>
                        </a:rPr>
                        <a:t>IP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>
                          <a:effectLst/>
                        </a:rPr>
                        <a:t>Cell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>
                          <a:effectLst/>
                        </a:rPr>
                        <a:t>None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6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>
                          <a:effectLst/>
                        </a:rPr>
                        <a:t>IP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>
                          <a:effectLst/>
                        </a:rPr>
                        <a:t>Cell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>
                          <a:effectLst/>
                        </a:rPr>
                        <a:t>Modem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7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>
                          <a:effectLst/>
                        </a:rPr>
                        <a:t>Cell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>
                          <a:effectLst/>
                        </a:rPr>
                        <a:t>None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>
                          <a:effectLst/>
                        </a:rPr>
                        <a:t>None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5456187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Title &amp; Bullets">
  <a:themeElements>
    <a:clrScheme name="SNDA 2016 Color Pallet">
      <a:dk1>
        <a:srgbClr val="000000"/>
      </a:dk1>
      <a:lt1>
        <a:srgbClr val="FFFFFF"/>
      </a:lt1>
      <a:dk2>
        <a:srgbClr val="1B3A67"/>
      </a:dk2>
      <a:lt2>
        <a:srgbClr val="FFFEFE"/>
      </a:lt2>
      <a:accent1>
        <a:srgbClr val="C6B084"/>
      </a:accent1>
      <a:accent2>
        <a:srgbClr val="6E011A"/>
      </a:accent2>
      <a:accent3>
        <a:srgbClr val="004479"/>
      </a:accent3>
      <a:accent4>
        <a:srgbClr val="4C4D4C"/>
      </a:accent4>
      <a:accent5>
        <a:srgbClr val="CACBCA"/>
      </a:accent5>
      <a:accent6>
        <a:srgbClr val="C89722"/>
      </a:accent6>
      <a:hlink>
        <a:srgbClr val="6193BF"/>
      </a:hlink>
      <a:folHlink>
        <a:srgbClr val="716471"/>
      </a:folHlink>
    </a:clrScheme>
    <a:fontScheme name="Travelogue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</TotalTime>
  <Pages>0</Pages>
  <Words>751</Words>
  <Characters>0</Characters>
  <Application>Microsoft Macintosh PowerPoint</Application>
  <PresentationFormat>Custom</PresentationFormat>
  <Lines>0</Lines>
  <Paragraphs>196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Abadi MT Condensed Extra Bold</vt:lpstr>
      <vt:lpstr>Arial</vt:lpstr>
      <vt:lpstr>Calibri</vt:lpstr>
      <vt:lpstr>Calisto MT</vt:lpstr>
      <vt:lpstr>Gill Sans Light</vt:lpstr>
      <vt:lpstr>MS PGothic</vt:lpstr>
      <vt:lpstr>ＭＳ Ｐゴシック</vt:lpstr>
      <vt:lpstr>Myriad Pro</vt:lpstr>
      <vt:lpstr>Times New Roman</vt:lpstr>
      <vt:lpstr>Wingdings</vt:lpstr>
      <vt:lpstr>ヒラギノ角ゴ ProN W3</vt:lpstr>
      <vt:lpstr>Title &amp; Bullets</vt:lpstr>
      <vt:lpstr>Ready, Set, FlexIP</vt:lpstr>
      <vt:lpstr>Ready, Set, FlexIP</vt:lpstr>
      <vt:lpstr>Ready, Set, FlexIP</vt:lpstr>
      <vt:lpstr>FlexIP - Updated System Capacity</vt:lpstr>
      <vt:lpstr>Customer to Central Station Data Flow</vt:lpstr>
      <vt:lpstr>PowerPoint Presentation</vt:lpstr>
      <vt:lpstr>FlexIP Communication</vt:lpstr>
      <vt:lpstr>FlexIP Communication</vt:lpstr>
      <vt:lpstr>FlexIP Communication</vt:lpstr>
      <vt:lpstr>FlexIP Communication</vt:lpstr>
      <vt:lpstr>FlexIP Communication</vt:lpstr>
      <vt:lpstr>FlexIP Communication</vt:lpstr>
      <vt:lpstr>Enclosures</vt:lpstr>
      <vt:lpstr>Enclosures</vt:lpstr>
      <vt:lpstr>Sample Enclosure Configurations</vt:lpstr>
      <vt:lpstr>Retrofit Back-Plate</vt:lpstr>
      <vt:lpstr>Glass Break Analytics</vt:lpstr>
      <vt:lpstr>Glass Break Analytics Testing</vt:lpstr>
      <vt:lpstr>Advanced Audio Test</vt:lpstr>
      <vt:lpstr>Advanced Audio Test</vt:lpstr>
      <vt:lpstr>Advanced Audio Test</vt:lpstr>
      <vt:lpstr>Glass Break Test</vt:lpstr>
      <vt:lpstr>Commonly Asked Questions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Nicholas Joseph</dc:creator>
  <cp:keywords/>
  <dc:description/>
  <cp:lastModifiedBy>Joshua Lilley</cp:lastModifiedBy>
  <cp:revision>55</cp:revision>
  <dcterms:created xsi:type="dcterms:W3CDTF">2016-01-07T20:30:08Z</dcterms:created>
  <dcterms:modified xsi:type="dcterms:W3CDTF">2016-04-12T20:22:29Z</dcterms:modified>
</cp:coreProperties>
</file>